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60" r:id="rId6"/>
    <p:sldId id="259" r:id="rId7"/>
    <p:sldId id="261" r:id="rId8"/>
    <p:sldId id="270" r:id="rId9"/>
    <p:sldId id="269" r:id="rId10"/>
    <p:sldId id="276" r:id="rId11"/>
    <p:sldId id="278" r:id="rId12"/>
    <p:sldId id="279" r:id="rId13"/>
    <p:sldId id="265" r:id="rId14"/>
    <p:sldId id="262" r:id="rId15"/>
    <p:sldId id="271" r:id="rId16"/>
    <p:sldId id="272" r:id="rId17"/>
    <p:sldId id="264" r:id="rId18"/>
    <p:sldId id="274" r:id="rId19"/>
    <p:sldId id="277" r:id="rId20"/>
    <p:sldId id="275" r:id="rId21"/>
    <p:sldId id="263" r:id="rId22"/>
    <p:sldId id="273" r:id="rId23"/>
    <p:sldId id="280" r:id="rId24"/>
    <p:sldId id="281" r:id="rId25"/>
    <p:sldId id="282" r:id="rId26"/>
    <p:sldId id="266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498B"/>
    <a:srgbClr val="DB5F81"/>
    <a:srgbClr val="E6E6E6"/>
    <a:srgbClr val="EFEEF6"/>
    <a:srgbClr val="FFFFFF"/>
    <a:srgbClr val="F6F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71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60271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855976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6830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98438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74011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34175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972855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9647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996006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56857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11819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877AC-479E-4313-95B6-F86799E53D13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8F1F8-29FE-4DC9-BD30-8114E60BFB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90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hyperlink" Target="https://www.google.com/url?sa=t&amp;rct=j&amp;q=&amp;esrc=s&amp;source=web&amp;cd=&amp;cad=rja&amp;uact=8&amp;ved=2ahUKEwiihfSIk73zAhUzgP0HHWttAMgQFnoECAgQAQ&amp;url=https://klubok.com/item-gra-vikladi-za-zrazkom-geometrichni-27702351&amp;usg=AOvVaw0gQUQB3dCJ0M_8Gw019T_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9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" r="53940"/>
          <a:stretch/>
        </p:blipFill>
        <p:spPr>
          <a:xfrm flipH="1">
            <a:off x="7121236" y="0"/>
            <a:ext cx="5070764" cy="6858000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8367450" y="4581944"/>
            <a:ext cx="3725874" cy="1947685"/>
          </a:xfrm>
          <a:prstGeom prst="rect">
            <a:avLst/>
          </a:prstGeom>
          <a:solidFill>
            <a:srgbClr val="54498B"/>
          </a:solidFill>
          <a:ln>
            <a:solidFill>
              <a:schemeClr val="bg1"/>
            </a:solidFill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668740" y="287836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987310" y="2350805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01712" y="1330770"/>
            <a:ext cx="6142182" cy="2983346"/>
          </a:xfrm>
          <a:prstGeom prst="rect">
            <a:avLst/>
          </a:prstGeom>
          <a:solidFill>
            <a:srgbClr val="54498B"/>
          </a:solidFill>
          <a:ln>
            <a:solidFill>
              <a:schemeClr val="bg1"/>
            </a:solidFill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07889" y="5387742"/>
            <a:ext cx="550308" cy="55030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398657" y="6070749"/>
            <a:ext cx="190388" cy="19038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957868" y="1865676"/>
            <a:ext cx="54217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>
                <a:solidFill>
                  <a:schemeClr val="bg1"/>
                </a:solidFill>
              </a:rPr>
              <a:t>Розвиваючі</a:t>
            </a:r>
            <a:r>
              <a:rPr lang="ru-RU" sz="4800" dirty="0">
                <a:solidFill>
                  <a:schemeClr val="bg1"/>
                </a:solidFill>
              </a:rPr>
              <a:t> </a:t>
            </a:r>
            <a:r>
              <a:rPr lang="ru-RU" sz="4800" dirty="0" err="1">
                <a:solidFill>
                  <a:schemeClr val="bg1"/>
                </a:solidFill>
              </a:rPr>
              <a:t>ігри</a:t>
            </a:r>
            <a:r>
              <a:rPr lang="ru-RU" sz="4800" dirty="0">
                <a:solidFill>
                  <a:schemeClr val="bg1"/>
                </a:solidFill>
              </a:rPr>
              <a:t> для </a:t>
            </a:r>
            <a:r>
              <a:rPr lang="ru-RU" sz="4800" dirty="0" err="1">
                <a:solidFill>
                  <a:schemeClr val="bg1"/>
                </a:solidFill>
              </a:rPr>
              <a:t>дітей</a:t>
            </a:r>
            <a:r>
              <a:rPr lang="ru-RU" sz="4800" dirty="0">
                <a:solidFill>
                  <a:schemeClr val="bg1"/>
                </a:solidFill>
              </a:rPr>
              <a:t>  з РАС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2387" y="4880592"/>
            <a:ext cx="355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Підготувала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dirty="0" err="1">
                <a:solidFill>
                  <a:schemeClr val="bg1"/>
                </a:solidFill>
              </a:rPr>
              <a:t>практичний</a:t>
            </a:r>
            <a:r>
              <a:rPr lang="ru-RU" dirty="0">
                <a:solidFill>
                  <a:schemeClr val="bg1"/>
                </a:solidFill>
              </a:rPr>
              <a:t> психолог РОНРЦ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ЛАГОЙКО О.В.</a:t>
            </a: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680441" y="1833865"/>
            <a:ext cx="203200" cy="1692042"/>
            <a:chOff x="685800" y="1133094"/>
            <a:chExt cx="203200" cy="1692042"/>
          </a:xfrm>
        </p:grpSpPr>
        <p:sp>
          <p:nvSpPr>
            <p:cNvPr id="14" name="Овал 13"/>
            <p:cNvSpPr/>
            <p:nvPr/>
          </p:nvSpPr>
          <p:spPr>
            <a:xfrm>
              <a:off x="685800" y="1133094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685800" y="1877515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685800" y="2621936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Овал 17"/>
          <p:cNvSpPr/>
          <p:nvPr/>
        </p:nvSpPr>
        <p:spPr>
          <a:xfrm>
            <a:off x="8184480" y="4150560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17500" y="286497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3636821" y="5005478"/>
            <a:ext cx="550308" cy="55030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331877" y="5177197"/>
            <a:ext cx="1006763" cy="100676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396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8" grpId="0" animBg="1"/>
      <p:bldP spid="9" grpId="0" animBg="1"/>
      <p:bldP spid="6" grpId="0" animBg="1"/>
      <p:bldP spid="10" grpId="0" animBg="1"/>
      <p:bldP spid="11" grpId="0" animBg="1"/>
      <p:bldP spid="12" grpId="0"/>
      <p:bldP spid="13" grpId="0"/>
      <p:bldP spid="18" grpId="0" animBg="1"/>
      <p:bldP spid="19" grpId="0" animBg="1"/>
      <p:bldP spid="20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9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160169" y="2581543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t="-135" r="-75" b="63771"/>
          <a:stretch/>
        </p:blipFill>
        <p:spPr>
          <a:xfrm flipH="1">
            <a:off x="25268" y="-50088"/>
            <a:ext cx="12230100" cy="2509454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816382" y="12595"/>
            <a:ext cx="6142182" cy="2384088"/>
          </a:xfrm>
          <a:prstGeom prst="rect">
            <a:avLst/>
          </a:prstGeom>
          <a:solidFill>
            <a:srgbClr val="54498B"/>
          </a:solidFill>
          <a:ln>
            <a:solidFill>
              <a:schemeClr val="bg1"/>
            </a:solidFill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21792" y="513859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16540" y="6341801"/>
            <a:ext cx="328247" cy="341236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918931" y="0"/>
            <a:ext cx="56232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ВИДИ  РОЗВИВАЮЧИХ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</a:rPr>
              <a:t>ТА   КОРЕКЦІЙНИХ  ІГОР ДЛЯ    ДІТЕЙ     З  АУТИЗМОМ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8542144" y="876897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308548" y="3049052"/>
            <a:ext cx="4808239" cy="954107"/>
            <a:chOff x="686628" y="3659912"/>
            <a:chExt cx="4808239" cy="954107"/>
          </a:xfrm>
        </p:grpSpPr>
        <p:sp>
          <p:nvSpPr>
            <p:cNvPr id="14" name="Овал 13"/>
            <p:cNvSpPr/>
            <p:nvPr/>
          </p:nvSpPr>
          <p:spPr>
            <a:xfrm>
              <a:off x="686628" y="3918609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15"/>
            <p:cNvSpPr/>
            <p:nvPr/>
          </p:nvSpPr>
          <p:spPr>
            <a:xfrm>
              <a:off x="866032" y="3659912"/>
              <a:ext cx="4628835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</a:rPr>
                <a:t>Настільно-предметні </a:t>
              </a:r>
              <a:r>
                <a:rPr lang="ru-RU" sz="2800" b="1" dirty="0" err="1">
                  <a:solidFill>
                    <a:schemeClr val="bg1"/>
                  </a:solidFill>
                </a:rPr>
                <a:t>ігри</a:t>
              </a:r>
              <a:r>
                <a:rPr lang="ru-RU" sz="2800" b="1" dirty="0">
                  <a:solidFill>
                    <a:schemeClr val="bg1"/>
                  </a:solidFill>
                </a:rPr>
                <a:t> (</a:t>
              </a:r>
              <a:r>
                <a:rPr lang="ru-RU" sz="2800" b="1" dirty="0" err="1">
                  <a:solidFill>
                    <a:schemeClr val="bg1"/>
                  </a:solidFill>
                </a:rPr>
                <a:t>зорові,звукові</a:t>
              </a:r>
              <a:r>
                <a:rPr lang="ru-RU" sz="2800" b="1" dirty="0">
                  <a:solidFill>
                    <a:schemeClr val="bg1"/>
                  </a:solidFill>
                </a:rPr>
                <a:t>, </a:t>
              </a:r>
              <a:r>
                <a:rPr lang="ru-RU" sz="2800" b="1" dirty="0" err="1">
                  <a:solidFill>
                    <a:schemeClr val="bg1"/>
                  </a:solidFill>
                </a:rPr>
                <a:t>тактильні</a:t>
              </a:r>
              <a:r>
                <a:rPr lang="ru-RU" sz="2400" b="1" dirty="0">
                  <a:solidFill>
                    <a:schemeClr val="bg1"/>
                  </a:solidFill>
                </a:rPr>
                <a:t>)</a:t>
              </a:r>
              <a:endParaRPr lang="en-US" altLang="zh-CN" sz="24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1"/>
          <p:cNvSpPr>
            <a:spLocks noChangeArrowheads="1"/>
          </p:cNvSpPr>
          <p:nvPr/>
        </p:nvSpPr>
        <p:spPr bwMode="auto">
          <a:xfrm>
            <a:off x="5944023" y="3268299"/>
            <a:ext cx="47144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zh-CN" sz="2400" b="1" dirty="0">
                <a:solidFill>
                  <a:schemeClr val="bg1"/>
                </a:solidFill>
              </a:rPr>
              <a:t>Крупа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zh-CN" sz="2400" b="1" dirty="0" err="1">
                <a:solidFill>
                  <a:schemeClr val="bg1"/>
                </a:solidFill>
              </a:rPr>
              <a:t>Пісок</a:t>
            </a:r>
            <a:endParaRPr lang="ru-RU" altLang="zh-CN" sz="2400" b="1" dirty="0">
              <a:solidFill>
                <a:schemeClr val="bg1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1126542" y="516715"/>
            <a:ext cx="335562" cy="335562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/>
          <p:cNvGrpSpPr/>
          <p:nvPr/>
        </p:nvGrpSpPr>
        <p:grpSpPr>
          <a:xfrm>
            <a:off x="321707" y="4946602"/>
            <a:ext cx="3523570" cy="892552"/>
            <a:chOff x="816577" y="3096157"/>
            <a:chExt cx="3523570" cy="892552"/>
          </a:xfrm>
        </p:grpSpPr>
        <p:sp>
          <p:nvSpPr>
            <p:cNvPr id="29" name="Овал 28"/>
            <p:cNvSpPr/>
            <p:nvPr/>
          </p:nvSpPr>
          <p:spPr>
            <a:xfrm>
              <a:off x="816577" y="3588887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15"/>
            <p:cNvSpPr/>
            <p:nvPr/>
          </p:nvSpPr>
          <p:spPr>
            <a:xfrm>
              <a:off x="1095633" y="3096157"/>
              <a:ext cx="3244514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/>
                <a:t> </a:t>
              </a:r>
              <a:endParaRPr lang="ru-RU" sz="2400" b="1" dirty="0">
                <a:solidFill>
                  <a:schemeClr val="bg1"/>
                </a:solidFill>
              </a:endParaRPr>
            </a:p>
            <a:p>
              <a:r>
                <a:rPr lang="ru-RU" sz="2800" b="1" dirty="0">
                  <a:solidFill>
                    <a:schemeClr val="bg1"/>
                  </a:solidFill>
                </a:rPr>
                <a:t>Ігри з водою</a:t>
              </a:r>
              <a:endParaRPr lang="en-US" altLang="zh-CN" sz="2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5996360" y="2748815"/>
            <a:ext cx="5877755" cy="523220"/>
            <a:chOff x="-3763145" y="4968880"/>
            <a:chExt cx="4621137" cy="523220"/>
          </a:xfrm>
        </p:grpSpPr>
        <p:sp>
          <p:nvSpPr>
            <p:cNvPr id="32" name="Овал 31"/>
            <p:cNvSpPr/>
            <p:nvPr/>
          </p:nvSpPr>
          <p:spPr>
            <a:xfrm>
              <a:off x="-3763145" y="5157302"/>
              <a:ext cx="149567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15"/>
            <p:cNvSpPr/>
            <p:nvPr/>
          </p:nvSpPr>
          <p:spPr>
            <a:xfrm>
              <a:off x="-3601200" y="4968880"/>
              <a:ext cx="445919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>
                  <a:solidFill>
                    <a:schemeClr val="bg1"/>
                  </a:solidFill>
                </a:rPr>
                <a:t>Ігри з </a:t>
              </a:r>
              <a:r>
                <a:rPr lang="ru-RU" sz="2800" b="1" dirty="0" err="1">
                  <a:solidFill>
                    <a:schemeClr val="bg1"/>
                  </a:solidFill>
                </a:rPr>
                <a:t>сипучими</a:t>
              </a:r>
              <a:r>
                <a:rPr lang="ru-RU" sz="2800" b="1" dirty="0">
                  <a:solidFill>
                    <a:schemeClr val="bg1"/>
                  </a:solidFill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</a:rPr>
                <a:t>матеріалами</a:t>
              </a:r>
              <a:endParaRPr lang="en-US" altLang="zh-CN" sz="2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5999557" y="4044870"/>
            <a:ext cx="4376176" cy="954107"/>
            <a:chOff x="60052" y="3670909"/>
            <a:chExt cx="2206617" cy="954107"/>
          </a:xfrm>
        </p:grpSpPr>
        <p:sp>
          <p:nvSpPr>
            <p:cNvPr id="35" name="Овал 34"/>
            <p:cNvSpPr/>
            <p:nvPr/>
          </p:nvSpPr>
          <p:spPr>
            <a:xfrm>
              <a:off x="60052" y="3980074"/>
              <a:ext cx="102460" cy="1930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15"/>
            <p:cNvSpPr/>
            <p:nvPr/>
          </p:nvSpPr>
          <p:spPr>
            <a:xfrm>
              <a:off x="170898" y="3670909"/>
              <a:ext cx="209577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zh-CN" sz="2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Ігри з </a:t>
              </a:r>
              <a:r>
                <a:rPr lang="ru-RU" altLang="zh-CN" sz="2800" b="1" dirty="0" err="1">
                  <a:solidFill>
                    <a:schemeClr val="bg1"/>
                  </a:solidFill>
                  <a:ea typeface="微软雅黑" panose="020B0503020204020204" pitchFamily="34" charset="-122"/>
                </a:rPr>
                <a:t>іграшками</a:t>
              </a:r>
              <a:r>
                <a:rPr lang="ru-RU" altLang="zh-CN" sz="2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, </a:t>
              </a:r>
              <a:r>
                <a:rPr lang="ru-RU" altLang="zh-CN" sz="2800" b="1" dirty="0" err="1">
                  <a:solidFill>
                    <a:schemeClr val="bg1"/>
                  </a:solidFill>
                  <a:ea typeface="微软雅黑" panose="020B0503020204020204" pitchFamily="34" charset="-122"/>
                </a:rPr>
                <a:t>що</a:t>
              </a:r>
              <a:r>
                <a:rPr lang="ru-RU" altLang="zh-CN" sz="2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 </a:t>
              </a:r>
              <a:r>
                <a:rPr lang="ru-RU" altLang="zh-CN" sz="2800" b="1" dirty="0" err="1">
                  <a:solidFill>
                    <a:schemeClr val="bg1"/>
                  </a:solidFill>
                  <a:ea typeface="微软雅黑" panose="020B0503020204020204" pitchFamily="34" charset="-122"/>
                </a:rPr>
                <a:t>рухаються</a:t>
              </a:r>
              <a:r>
                <a:rPr lang="ru-RU" altLang="zh-CN" sz="2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 </a:t>
              </a:r>
              <a:endParaRPr lang="en-US" altLang="zh-CN" sz="2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Овал 39"/>
          <p:cNvSpPr/>
          <p:nvPr/>
        </p:nvSpPr>
        <p:spPr>
          <a:xfrm>
            <a:off x="10958722" y="5739218"/>
            <a:ext cx="1006763" cy="100676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139596" y="2545670"/>
            <a:ext cx="1006763" cy="100676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1" name="Группа 40"/>
          <p:cNvGrpSpPr/>
          <p:nvPr/>
        </p:nvGrpSpPr>
        <p:grpSpPr>
          <a:xfrm>
            <a:off x="308548" y="3934123"/>
            <a:ext cx="3324968" cy="1384995"/>
            <a:chOff x="816577" y="3454186"/>
            <a:chExt cx="3324968" cy="1384995"/>
          </a:xfrm>
        </p:grpSpPr>
        <p:sp>
          <p:nvSpPr>
            <p:cNvPr id="42" name="Овал 41"/>
            <p:cNvSpPr/>
            <p:nvPr/>
          </p:nvSpPr>
          <p:spPr>
            <a:xfrm>
              <a:off x="816577" y="3588887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15"/>
            <p:cNvSpPr/>
            <p:nvPr/>
          </p:nvSpPr>
          <p:spPr>
            <a:xfrm>
              <a:off x="1121302" y="3454186"/>
              <a:ext cx="3020243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uk-UA" altLang="zh-CN" sz="28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Настільні  ігри «Білим по чорному»  </a:t>
              </a:r>
              <a:endParaRPr lang="en-US" altLang="zh-CN" sz="2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996360" y="5449249"/>
            <a:ext cx="4780505" cy="892552"/>
            <a:chOff x="5996360" y="5739218"/>
            <a:chExt cx="4780505" cy="892552"/>
          </a:xfrm>
        </p:grpSpPr>
        <p:sp>
          <p:nvSpPr>
            <p:cNvPr id="44" name="15"/>
            <p:cNvSpPr/>
            <p:nvPr/>
          </p:nvSpPr>
          <p:spPr>
            <a:xfrm>
              <a:off x="6209431" y="5739218"/>
              <a:ext cx="4567434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b="1" dirty="0"/>
                <a:t> </a:t>
              </a:r>
              <a:endParaRPr lang="ru-RU" sz="2400" b="1" dirty="0">
                <a:solidFill>
                  <a:schemeClr val="bg1"/>
                </a:solidFill>
              </a:endParaRPr>
            </a:p>
            <a:p>
              <a:r>
                <a:rPr lang="ru-RU" sz="2800" b="1" dirty="0">
                  <a:solidFill>
                    <a:schemeClr val="bg1"/>
                  </a:solidFill>
                </a:rPr>
                <a:t>Ігри з </a:t>
              </a:r>
              <a:r>
                <a:rPr lang="ru-RU" sz="2800" b="1" dirty="0" err="1">
                  <a:solidFill>
                    <a:schemeClr val="bg1"/>
                  </a:solidFill>
                </a:rPr>
                <a:t>мильними</a:t>
              </a:r>
              <a:r>
                <a:rPr lang="ru-RU" sz="2800" b="1" dirty="0">
                  <a:solidFill>
                    <a:schemeClr val="bg1"/>
                  </a:solidFill>
                </a:rPr>
                <a:t> </a:t>
              </a:r>
              <a:r>
                <a:rPr lang="ru-RU" sz="2800" b="1" dirty="0" err="1">
                  <a:solidFill>
                    <a:schemeClr val="bg1"/>
                  </a:solidFill>
                </a:rPr>
                <a:t>бульками</a:t>
              </a:r>
              <a:endParaRPr lang="en-US" altLang="zh-CN" sz="28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5" name="Овал 44"/>
            <p:cNvSpPr/>
            <p:nvPr/>
          </p:nvSpPr>
          <p:spPr>
            <a:xfrm>
              <a:off x="5996360" y="6276514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006231" y="5119312"/>
            <a:ext cx="4619757" cy="523220"/>
            <a:chOff x="6006231" y="5119312"/>
            <a:chExt cx="4619757" cy="523220"/>
          </a:xfrm>
        </p:grpSpPr>
        <p:sp>
          <p:nvSpPr>
            <p:cNvPr id="39" name="15"/>
            <p:cNvSpPr/>
            <p:nvPr/>
          </p:nvSpPr>
          <p:spPr>
            <a:xfrm>
              <a:off x="6440544" y="5119312"/>
              <a:ext cx="41854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800" b="1" dirty="0"/>
                <a:t> </a:t>
              </a:r>
              <a:r>
                <a:rPr lang="ru-RU" sz="2800" b="1" dirty="0">
                  <a:solidFill>
                    <a:schemeClr val="bg1"/>
                  </a:solidFill>
                </a:rPr>
                <a:t>Ігри з ляльками </a:t>
              </a:r>
              <a:endPara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Овал 45"/>
            <p:cNvSpPr/>
            <p:nvPr/>
          </p:nvSpPr>
          <p:spPr>
            <a:xfrm>
              <a:off x="6006231" y="5302684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659520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9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11082445" y="2624517"/>
            <a:ext cx="1006763" cy="100676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5827" y="1987160"/>
            <a:ext cx="540342" cy="497337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t="-135" r="-75" b="63771"/>
          <a:stretch/>
        </p:blipFill>
        <p:spPr>
          <a:xfrm flipH="1">
            <a:off x="-37169" y="-7290"/>
            <a:ext cx="12230100" cy="1351048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10" name="Овал 9"/>
          <p:cNvSpPr/>
          <p:nvPr/>
        </p:nvSpPr>
        <p:spPr>
          <a:xfrm>
            <a:off x="581649" y="581927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1490633" y="6150328"/>
            <a:ext cx="337300" cy="364077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326525" y="131427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11126542" y="516715"/>
            <a:ext cx="335562" cy="335562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15"/>
          <p:cNvSpPr/>
          <p:nvPr/>
        </p:nvSpPr>
        <p:spPr>
          <a:xfrm>
            <a:off x="449996" y="1986997"/>
            <a:ext cx="5671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5588" y="1343758"/>
            <a:ext cx="117493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chemeClr val="bg1"/>
                </a:solidFill>
              </a:rPr>
              <a:t>Сенсорні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i="1" dirty="0" err="1">
                <a:solidFill>
                  <a:schemeClr val="bg1"/>
                </a:solidFill>
              </a:rPr>
              <a:t>ігри</a:t>
            </a:r>
            <a:r>
              <a:rPr lang="ru-RU" sz="2800" b="1" dirty="0">
                <a:solidFill>
                  <a:schemeClr val="bg1"/>
                </a:solidFill>
              </a:rPr>
              <a:t> для </a:t>
            </a:r>
            <a:r>
              <a:rPr lang="ru-RU" sz="2800" b="1" dirty="0" err="1">
                <a:solidFill>
                  <a:schemeClr val="bg1"/>
                </a:solidFill>
              </a:rPr>
              <a:t>дітей</a:t>
            </a:r>
            <a:r>
              <a:rPr lang="ru-RU" sz="2800" b="1" dirty="0">
                <a:solidFill>
                  <a:schemeClr val="bg1"/>
                </a:solidFill>
              </a:rPr>
              <a:t> з аутизмом  </a:t>
            </a:r>
            <a:r>
              <a:rPr lang="ru-RU" sz="2800" b="1" dirty="0" err="1">
                <a:solidFill>
                  <a:schemeClr val="bg1"/>
                </a:solidFill>
              </a:rPr>
              <a:t>допомагають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їм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адаптуватися</a:t>
            </a:r>
            <a:r>
              <a:rPr lang="ru-RU" sz="2800" b="1" dirty="0">
                <a:solidFill>
                  <a:schemeClr val="bg1"/>
                </a:solidFill>
              </a:rPr>
              <a:t> в </a:t>
            </a:r>
            <a:r>
              <a:rPr lang="ru-RU" sz="2800" b="1" dirty="0" err="1">
                <a:solidFill>
                  <a:schemeClr val="bg1"/>
                </a:solidFill>
              </a:rPr>
              <a:t>соціумі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покращити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контактність</a:t>
            </a:r>
            <a:r>
              <a:rPr lang="ru-RU" sz="2800" b="1" dirty="0">
                <a:solidFill>
                  <a:schemeClr val="bg1"/>
                </a:solidFill>
              </a:rPr>
              <a:t> з </a:t>
            </a:r>
            <a:r>
              <a:rPr lang="ru-RU" sz="2800" b="1" dirty="0" err="1">
                <a:solidFill>
                  <a:schemeClr val="bg1"/>
                </a:solidFill>
              </a:rPr>
              <a:t>навколишнім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середовищем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скорегувати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небажану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поведінку</a:t>
            </a:r>
            <a:r>
              <a:rPr lang="ru-RU" sz="2800" b="1" dirty="0">
                <a:solidFill>
                  <a:schemeClr val="bg1"/>
                </a:solidFill>
              </a:rPr>
              <a:t>, </a:t>
            </a:r>
            <a:r>
              <a:rPr lang="ru-RU" sz="2800" b="1" dirty="0" err="1">
                <a:solidFill>
                  <a:schemeClr val="bg1"/>
                </a:solidFill>
              </a:rPr>
              <a:t>підготуватися</a:t>
            </a:r>
            <a:r>
              <a:rPr lang="ru-RU" sz="2800" b="1" dirty="0">
                <a:solidFill>
                  <a:schemeClr val="bg1"/>
                </a:solidFill>
              </a:rPr>
              <a:t> до </a:t>
            </a:r>
            <a:r>
              <a:rPr lang="ru-RU" sz="2800" b="1" dirty="0" err="1">
                <a:solidFill>
                  <a:schemeClr val="bg1"/>
                </a:solidFill>
              </a:rPr>
              <a:t>взаємодії</a:t>
            </a:r>
            <a:r>
              <a:rPr lang="ru-RU" sz="2800" b="1" dirty="0">
                <a:solidFill>
                  <a:schemeClr val="bg1"/>
                </a:solidFill>
              </a:rPr>
              <a:t> з </a:t>
            </a:r>
            <a:r>
              <a:rPr lang="ru-RU" sz="2800" b="1" dirty="0" err="1">
                <a:solidFill>
                  <a:schemeClr val="bg1"/>
                </a:solidFill>
              </a:rPr>
              <a:t>іншими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дітьми</a:t>
            </a:r>
            <a:r>
              <a:rPr lang="ru-RU" sz="2800" b="1" dirty="0">
                <a:solidFill>
                  <a:schemeClr val="bg1"/>
                </a:solidFill>
              </a:rPr>
              <a:t> в </a:t>
            </a:r>
            <a:r>
              <a:rPr lang="ru-RU" sz="2800" b="1" dirty="0" err="1">
                <a:solidFill>
                  <a:schemeClr val="bg1"/>
                </a:solidFill>
              </a:rPr>
              <a:t>дитячому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колективі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4880" y="3121741"/>
            <a:ext cx="120760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>
                <a:solidFill>
                  <a:schemeClr val="bg1"/>
                </a:solidFill>
              </a:rPr>
              <a:t>На </a:t>
            </a:r>
            <a:r>
              <a:rPr lang="ru-RU" sz="2700" b="1" dirty="0" err="1">
                <a:solidFill>
                  <a:schemeClr val="bg1"/>
                </a:solidFill>
              </a:rPr>
              <a:t>відміну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від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нейротипічних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ровесників</a:t>
            </a:r>
            <a:r>
              <a:rPr lang="ru-RU" sz="2700" b="1" dirty="0">
                <a:solidFill>
                  <a:schemeClr val="bg1"/>
                </a:solidFill>
              </a:rPr>
              <a:t>, </a:t>
            </a:r>
            <a:r>
              <a:rPr lang="ru-RU" sz="2700" b="1" dirty="0" err="1">
                <a:solidFill>
                  <a:schemeClr val="bg1"/>
                </a:solidFill>
              </a:rPr>
              <a:t>діти</a:t>
            </a:r>
            <a:r>
              <a:rPr lang="ru-RU" sz="2700" b="1" dirty="0">
                <a:solidFill>
                  <a:schemeClr val="bg1"/>
                </a:solidFill>
              </a:rPr>
              <a:t> з РАС </a:t>
            </a:r>
            <a:r>
              <a:rPr lang="ru-RU" sz="2700" b="1" dirty="0" err="1">
                <a:solidFill>
                  <a:schemeClr val="bg1"/>
                </a:solidFill>
              </a:rPr>
              <a:t>схильні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надовго</a:t>
            </a:r>
            <a:r>
              <a:rPr lang="ru-RU" sz="2700" b="1" dirty="0">
                <a:solidFill>
                  <a:schemeClr val="bg1"/>
                </a:solidFill>
              </a:rPr>
              <a:t> «</a:t>
            </a:r>
            <a:r>
              <a:rPr lang="ru-RU" sz="2700" b="1" dirty="0" err="1">
                <a:solidFill>
                  <a:schemeClr val="bg1"/>
                </a:solidFill>
              </a:rPr>
              <a:t>застрягати</a:t>
            </a:r>
            <a:r>
              <a:rPr lang="ru-RU" sz="2700" b="1" dirty="0">
                <a:solidFill>
                  <a:schemeClr val="bg1"/>
                </a:solidFill>
              </a:rPr>
              <a:t>» на </a:t>
            </a:r>
            <a:r>
              <a:rPr lang="ru-RU" sz="2700" b="1" dirty="0" err="1">
                <a:solidFill>
                  <a:schemeClr val="bg1"/>
                </a:solidFill>
              </a:rPr>
              <a:t>стадії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знайомства</a:t>
            </a:r>
            <a:r>
              <a:rPr lang="ru-RU" sz="2700" b="1" dirty="0">
                <a:solidFill>
                  <a:schemeClr val="bg1"/>
                </a:solidFill>
              </a:rPr>
              <a:t> з </a:t>
            </a:r>
            <a:r>
              <a:rPr lang="ru-RU" sz="2700" b="1" dirty="0" err="1">
                <a:solidFill>
                  <a:schemeClr val="bg1"/>
                </a:solidFill>
              </a:rPr>
              <a:t>предметним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світом</a:t>
            </a:r>
            <a:r>
              <a:rPr lang="ru-RU" sz="2700" b="1" dirty="0">
                <a:solidFill>
                  <a:schemeClr val="bg1"/>
                </a:solidFill>
              </a:rPr>
              <a:t>. </a:t>
            </a:r>
            <a:r>
              <a:rPr lang="ru-RU" sz="2700" b="1" dirty="0" err="1">
                <a:solidFill>
                  <a:schemeClr val="bg1"/>
                </a:solidFill>
              </a:rPr>
              <a:t>Основним</a:t>
            </a:r>
            <a:r>
              <a:rPr lang="ru-RU" sz="2700" b="1" dirty="0">
                <a:solidFill>
                  <a:schemeClr val="bg1"/>
                </a:solidFill>
              </a:rPr>
              <a:t> мотивом </a:t>
            </a:r>
          </a:p>
          <a:p>
            <a:r>
              <a:rPr lang="ru-RU" sz="2700" b="1" dirty="0" err="1">
                <a:solidFill>
                  <a:schemeClr val="bg1"/>
                </a:solidFill>
              </a:rPr>
              <a:t>їх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дій</a:t>
            </a:r>
            <a:r>
              <a:rPr lang="ru-RU" sz="2700" b="1" dirty="0">
                <a:solidFill>
                  <a:schemeClr val="bg1"/>
                </a:solidFill>
              </a:rPr>
              <a:t> з предметами та </a:t>
            </a:r>
            <a:r>
              <a:rPr lang="ru-RU" sz="2700" b="1" dirty="0" err="1">
                <a:solidFill>
                  <a:schemeClr val="bg1"/>
                </a:solidFill>
              </a:rPr>
              <a:t>іграшками</a:t>
            </a:r>
            <a:r>
              <a:rPr lang="ru-RU" sz="2700" b="1" dirty="0">
                <a:solidFill>
                  <a:schemeClr val="bg1"/>
                </a:solidFill>
              </a:rPr>
              <a:t> є </a:t>
            </a:r>
            <a:r>
              <a:rPr lang="ru-RU" sz="2700" b="1" i="1" dirty="0" err="1">
                <a:solidFill>
                  <a:schemeClr val="bg1"/>
                </a:solidFill>
              </a:rPr>
              <a:t>сенсорні</a:t>
            </a:r>
            <a:r>
              <a:rPr lang="ru-RU" sz="2700" b="1" i="1" dirty="0">
                <a:solidFill>
                  <a:schemeClr val="bg1"/>
                </a:solidFill>
              </a:rPr>
              <a:t> </a:t>
            </a:r>
            <a:r>
              <a:rPr lang="ru-RU" sz="2700" b="1" i="1" dirty="0" err="1">
                <a:solidFill>
                  <a:schemeClr val="bg1"/>
                </a:solidFill>
              </a:rPr>
              <a:t>властивості</a:t>
            </a:r>
            <a:r>
              <a:rPr lang="ru-RU" sz="2700" b="1" i="1" dirty="0">
                <a:solidFill>
                  <a:schemeClr val="bg1"/>
                </a:solidFill>
              </a:rPr>
              <a:t> </a:t>
            </a:r>
            <a:r>
              <a:rPr lang="ru-RU" sz="2700" b="1" i="1" dirty="0" err="1">
                <a:solidFill>
                  <a:schemeClr val="bg1"/>
                </a:solidFill>
              </a:rPr>
              <a:t>предметі</a:t>
            </a:r>
            <a:r>
              <a:rPr lang="ru-RU" sz="2700" b="1" dirty="0" err="1">
                <a:solidFill>
                  <a:schemeClr val="bg1"/>
                </a:solidFill>
              </a:rPr>
              <a:t>в</a:t>
            </a:r>
            <a:r>
              <a:rPr lang="ru-RU" sz="2700" b="1" dirty="0">
                <a:solidFill>
                  <a:schemeClr val="bg1"/>
                </a:solidFill>
              </a:rPr>
              <a:t>. При </a:t>
            </a:r>
            <a:r>
              <a:rPr lang="ru-RU" sz="2700" b="1" dirty="0" err="1">
                <a:solidFill>
                  <a:schemeClr val="bg1"/>
                </a:solidFill>
              </a:rPr>
              <a:t>цьому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дитина</a:t>
            </a:r>
            <a:r>
              <a:rPr lang="ru-RU" sz="2700" b="1" dirty="0">
                <a:solidFill>
                  <a:schemeClr val="bg1"/>
                </a:solidFill>
              </a:rPr>
              <a:t> не </a:t>
            </a:r>
            <a:r>
              <a:rPr lang="ru-RU" sz="2700" b="1" dirty="0" err="1">
                <a:solidFill>
                  <a:schemeClr val="bg1"/>
                </a:solidFill>
              </a:rPr>
              <a:t>може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використовувати</a:t>
            </a:r>
            <a:r>
              <a:rPr lang="ru-RU" sz="2700" b="1" dirty="0">
                <a:solidFill>
                  <a:schemeClr val="bg1"/>
                </a:solidFill>
              </a:rPr>
              <a:t> предмет за прямим </a:t>
            </a:r>
            <a:r>
              <a:rPr lang="ru-RU" sz="2700" b="1" dirty="0" err="1">
                <a:solidFill>
                  <a:schemeClr val="bg1"/>
                </a:solidFill>
              </a:rPr>
              <a:t>призначенням</a:t>
            </a:r>
            <a:r>
              <a:rPr lang="ru-RU" sz="2700" b="1" dirty="0">
                <a:solidFill>
                  <a:schemeClr val="bg1"/>
                </a:solidFill>
              </a:rPr>
              <a:t>, </a:t>
            </a:r>
            <a:r>
              <a:rPr lang="ru-RU" sz="2700" b="1" dirty="0" err="1">
                <a:solidFill>
                  <a:schemeClr val="bg1"/>
                </a:solidFill>
              </a:rPr>
              <a:t>проте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цей</a:t>
            </a:r>
            <a:r>
              <a:rPr lang="ru-RU" sz="2700" b="1" dirty="0">
                <a:solidFill>
                  <a:schemeClr val="bg1"/>
                </a:solidFill>
              </a:rPr>
              <a:t> предмет </a:t>
            </a:r>
            <a:r>
              <a:rPr lang="ru-RU" sz="2700" b="1" dirty="0" err="1">
                <a:solidFill>
                  <a:schemeClr val="bg1"/>
                </a:solidFill>
              </a:rPr>
              <a:t>подобається</a:t>
            </a:r>
            <a:r>
              <a:rPr lang="ru-RU" sz="2700" b="1" dirty="0">
                <a:solidFill>
                  <a:schemeClr val="bg1"/>
                </a:solidFill>
              </a:rPr>
              <a:t> за </a:t>
            </a:r>
            <a:r>
              <a:rPr lang="ru-RU" sz="2700" b="1" dirty="0" err="1">
                <a:solidFill>
                  <a:schemeClr val="bg1"/>
                </a:solidFill>
              </a:rPr>
              <a:t>якусь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окрему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сенсорну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властивість</a:t>
            </a:r>
            <a:r>
              <a:rPr lang="ru-RU" sz="2700" b="1" dirty="0">
                <a:solidFill>
                  <a:schemeClr val="bg1"/>
                </a:solidFill>
              </a:rPr>
              <a:t> («</a:t>
            </a:r>
            <a:r>
              <a:rPr lang="ru-RU" sz="2700" b="1" dirty="0" err="1">
                <a:solidFill>
                  <a:schemeClr val="bg1"/>
                </a:solidFill>
              </a:rPr>
              <a:t>приємність</a:t>
            </a:r>
            <a:r>
              <a:rPr lang="ru-RU" sz="2700" b="1" dirty="0">
                <a:solidFill>
                  <a:schemeClr val="bg1"/>
                </a:solidFill>
              </a:rPr>
              <a:t>» на </a:t>
            </a:r>
            <a:r>
              <a:rPr lang="ru-RU" sz="2700" b="1" dirty="0" err="1">
                <a:solidFill>
                  <a:schemeClr val="bg1"/>
                </a:solidFill>
              </a:rPr>
              <a:t>дотик</a:t>
            </a:r>
            <a:r>
              <a:rPr lang="ru-RU" sz="2700" b="1" dirty="0">
                <a:solidFill>
                  <a:schemeClr val="bg1"/>
                </a:solidFill>
              </a:rPr>
              <a:t>, </a:t>
            </a:r>
            <a:r>
              <a:rPr lang="ru-RU" sz="2700" b="1" dirty="0" err="1">
                <a:solidFill>
                  <a:schemeClr val="bg1"/>
                </a:solidFill>
              </a:rPr>
              <a:t>певний</a:t>
            </a:r>
            <a:r>
              <a:rPr lang="ru-RU" sz="2700" b="1" dirty="0">
                <a:solidFill>
                  <a:schemeClr val="bg1"/>
                </a:solidFill>
              </a:rPr>
              <a:t> звук, </a:t>
            </a:r>
            <a:r>
              <a:rPr lang="ru-RU" sz="2700" b="1" dirty="0" err="1">
                <a:solidFill>
                  <a:schemeClr val="bg1"/>
                </a:solidFill>
              </a:rPr>
              <a:t>видаваний</a:t>
            </a:r>
            <a:r>
              <a:rPr lang="ru-RU" sz="2700" b="1" dirty="0">
                <a:solidFill>
                  <a:schemeClr val="bg1"/>
                </a:solidFill>
              </a:rPr>
              <a:t> предметом, </a:t>
            </a:r>
            <a:r>
              <a:rPr lang="ru-RU" sz="2700" b="1" dirty="0" err="1">
                <a:solidFill>
                  <a:schemeClr val="bg1"/>
                </a:solidFill>
              </a:rPr>
              <a:t>його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колір</a:t>
            </a:r>
            <a:r>
              <a:rPr lang="ru-RU" sz="2700" b="1" dirty="0">
                <a:solidFill>
                  <a:schemeClr val="bg1"/>
                </a:solidFill>
              </a:rPr>
              <a:t> та </a:t>
            </a:r>
            <a:r>
              <a:rPr lang="ru-RU" sz="2700" b="1" dirty="0" err="1">
                <a:solidFill>
                  <a:schemeClr val="bg1"/>
                </a:solidFill>
              </a:rPr>
              <a:t>ін</a:t>
            </a:r>
            <a:r>
              <a:rPr lang="ru-RU" sz="2700" b="1" dirty="0">
                <a:solidFill>
                  <a:schemeClr val="bg1"/>
                </a:solidFill>
              </a:rPr>
              <a:t>.)</a:t>
            </a:r>
            <a:endParaRPr lang="en-US" sz="2700" b="1" i="1" dirty="0">
              <a:solidFill>
                <a:schemeClr val="bg1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152040" y="3280360"/>
            <a:ext cx="203200" cy="203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152040" y="1501916"/>
            <a:ext cx="203200" cy="203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75588" y="5622234"/>
            <a:ext cx="116818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>
                <a:solidFill>
                  <a:schemeClr val="bg1"/>
                </a:solidFill>
              </a:rPr>
              <a:t>У такому </a:t>
            </a:r>
            <a:r>
              <a:rPr lang="ru-RU" sz="2700" b="1" dirty="0" err="1">
                <a:solidFill>
                  <a:schemeClr val="bg1"/>
                </a:solidFill>
              </a:rPr>
              <a:t>ставленні</a:t>
            </a:r>
            <a:r>
              <a:rPr lang="ru-RU" sz="2700" b="1" dirty="0">
                <a:solidFill>
                  <a:schemeClr val="bg1"/>
                </a:solidFill>
              </a:rPr>
              <a:t> до </a:t>
            </a:r>
            <a:r>
              <a:rPr lang="ru-RU" sz="2700" b="1" dirty="0" err="1">
                <a:solidFill>
                  <a:schemeClr val="bg1"/>
                </a:solidFill>
              </a:rPr>
              <a:t>предметів</a:t>
            </a:r>
            <a:r>
              <a:rPr lang="ru-RU" sz="2700" b="1" dirty="0">
                <a:solidFill>
                  <a:schemeClr val="bg1"/>
                </a:solidFill>
              </a:rPr>
              <a:t> є позитивна сторона: </a:t>
            </a:r>
            <a:r>
              <a:rPr lang="ru-RU" sz="2700" b="1" dirty="0" err="1">
                <a:solidFill>
                  <a:schemeClr val="bg1"/>
                </a:solidFill>
              </a:rPr>
              <a:t>сенсорні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властивості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предметів</a:t>
            </a:r>
            <a:r>
              <a:rPr lang="ru-RU" sz="2700" b="1" dirty="0">
                <a:solidFill>
                  <a:schemeClr val="bg1"/>
                </a:solidFill>
              </a:rPr>
              <a:t>, </a:t>
            </a:r>
            <a:r>
              <a:rPr lang="ru-RU" sz="2700" b="1" dirty="0" err="1">
                <a:solidFill>
                  <a:schemeClr val="bg1"/>
                </a:solidFill>
              </a:rPr>
              <a:t>приємні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дитині</a:t>
            </a:r>
            <a:r>
              <a:rPr lang="ru-RU" sz="2700" b="1" dirty="0">
                <a:solidFill>
                  <a:schemeClr val="bg1"/>
                </a:solidFill>
              </a:rPr>
              <a:t>, </a:t>
            </a:r>
            <a:r>
              <a:rPr lang="ru-RU" sz="2700" b="1" dirty="0" err="1">
                <a:solidFill>
                  <a:schemeClr val="bg1"/>
                </a:solidFill>
              </a:rPr>
              <a:t>можна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використовувати</a:t>
            </a:r>
            <a:r>
              <a:rPr lang="ru-RU" sz="2700" b="1" dirty="0">
                <a:solidFill>
                  <a:schemeClr val="bg1"/>
                </a:solidFill>
              </a:rPr>
              <a:t> в </a:t>
            </a:r>
            <a:r>
              <a:rPr lang="ru-RU" sz="2700" b="1" dirty="0" err="1">
                <a:solidFill>
                  <a:schemeClr val="bg1"/>
                </a:solidFill>
              </a:rPr>
              <a:t>якості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корекційної</a:t>
            </a:r>
            <a:r>
              <a:rPr lang="ru-RU" sz="2700" b="1" dirty="0">
                <a:solidFill>
                  <a:schemeClr val="bg1"/>
                </a:solidFill>
              </a:rPr>
              <a:t> </a:t>
            </a:r>
            <a:r>
              <a:rPr lang="ru-RU" sz="2700" b="1" dirty="0" err="1">
                <a:solidFill>
                  <a:schemeClr val="bg1"/>
                </a:solidFill>
              </a:rPr>
              <a:t>діяльності</a:t>
            </a:r>
            <a:r>
              <a:rPr lang="ru-RU" sz="2700" b="1" dirty="0">
                <a:solidFill>
                  <a:schemeClr val="bg1"/>
                </a:solidFill>
              </a:rPr>
              <a:t>.</a:t>
            </a:r>
            <a:endParaRPr lang="en-US" sz="2700" b="1" dirty="0">
              <a:solidFill>
                <a:schemeClr val="bg1"/>
              </a:solidFill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152040" y="5764083"/>
            <a:ext cx="203200" cy="203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6551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8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293059" y="5497257"/>
            <a:ext cx="1006763" cy="105000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t="-135" r="-76" b="63771"/>
          <a:stretch/>
        </p:blipFill>
        <p:spPr>
          <a:xfrm flipH="1">
            <a:off x="0" y="2100939"/>
            <a:ext cx="12192000" cy="2501636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05362" y="874288"/>
            <a:ext cx="7181273" cy="491374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918584" y="6022258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32816" y="2589123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6274" y="2398735"/>
            <a:ext cx="190388" cy="19038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796441" y="385353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800902" y="1985269"/>
            <a:ext cx="659019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err="1">
                <a:solidFill>
                  <a:schemeClr val="bg1"/>
                </a:solidFill>
              </a:rPr>
              <a:t>Настільно</a:t>
            </a:r>
            <a:r>
              <a:rPr lang="ru-RU" sz="4800" b="1" dirty="0">
                <a:solidFill>
                  <a:schemeClr val="bg1"/>
                </a:solidFill>
              </a:rPr>
              <a:t>- </a:t>
            </a:r>
            <a:r>
              <a:rPr lang="ru-RU" sz="4800" b="1" dirty="0" err="1">
                <a:solidFill>
                  <a:schemeClr val="bg1"/>
                </a:solidFill>
              </a:rPr>
              <a:t>предметні</a:t>
            </a:r>
            <a:endParaRPr lang="ru-RU" sz="4800" b="1" dirty="0">
              <a:solidFill>
                <a:schemeClr val="bg1"/>
              </a:solidFill>
            </a:endParaRPr>
          </a:p>
          <a:p>
            <a:pPr algn="ctr"/>
            <a:r>
              <a:rPr lang="ru-RU" sz="4800" b="1" dirty="0" err="1">
                <a:solidFill>
                  <a:schemeClr val="bg1"/>
                </a:solidFill>
              </a:rPr>
              <a:t>ігри</a:t>
            </a:r>
            <a:endParaRPr lang="ru-RU" sz="4800" b="1" dirty="0">
              <a:solidFill>
                <a:schemeClr val="bg1"/>
              </a:solidFill>
            </a:endParaRPr>
          </a:p>
          <a:p>
            <a:pPr algn="ctr"/>
            <a:r>
              <a:rPr lang="ru-RU" sz="4800" b="1" dirty="0">
                <a:solidFill>
                  <a:schemeClr val="bg1"/>
                </a:solidFill>
              </a:rPr>
              <a:t> (</a:t>
            </a:r>
            <a:r>
              <a:rPr lang="ru-RU" sz="4800" b="1" dirty="0" err="1">
                <a:solidFill>
                  <a:schemeClr val="bg1"/>
                </a:solidFill>
              </a:rPr>
              <a:t>зорові</a:t>
            </a:r>
            <a:r>
              <a:rPr lang="ru-RU" sz="4800" b="1" dirty="0">
                <a:solidFill>
                  <a:schemeClr val="bg1"/>
                </a:solidFill>
              </a:rPr>
              <a:t>, </a:t>
            </a:r>
            <a:r>
              <a:rPr lang="ru-RU" sz="4800" b="1" dirty="0" err="1">
                <a:solidFill>
                  <a:schemeClr val="bg1"/>
                </a:solidFill>
              </a:rPr>
              <a:t>звукові</a:t>
            </a:r>
            <a:r>
              <a:rPr lang="ru-RU" sz="4800" b="1" dirty="0">
                <a:solidFill>
                  <a:schemeClr val="bg1"/>
                </a:solidFill>
              </a:rPr>
              <a:t>, </a:t>
            </a:r>
            <a:r>
              <a:rPr lang="ru-RU" sz="4800" b="1" dirty="0" err="1">
                <a:solidFill>
                  <a:schemeClr val="bg1"/>
                </a:solidFill>
              </a:rPr>
              <a:t>тактильні</a:t>
            </a:r>
            <a:r>
              <a:rPr lang="ru-RU" sz="4800" b="1" dirty="0">
                <a:solidFill>
                  <a:schemeClr val="bg1"/>
                </a:solidFill>
              </a:rPr>
              <a:t>)</a:t>
            </a:r>
            <a:endParaRPr lang="en-US" altLang="zh-CN" sz="4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1048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614228" y="5533801"/>
            <a:ext cx="4293989" cy="1096279"/>
          </a:xfrm>
          <a:prstGeom prst="rect">
            <a:avLst/>
          </a:prstGeom>
          <a:solidFill>
            <a:srgbClr val="54498B"/>
          </a:solidFill>
          <a:ln w="28575">
            <a:solidFill>
              <a:schemeClr val="bg1"/>
            </a:solidFill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65621" y="1650318"/>
            <a:ext cx="7461593" cy="3651462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8940" y="16765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49688" y="202263"/>
            <a:ext cx="550308" cy="550308"/>
            <a:chOff x="449688" y="202263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449688" y="202263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4697" y="257679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1</a:t>
              </a:r>
            </a:p>
          </p:txBody>
        </p:sp>
      </p:grpSp>
      <p:cxnSp>
        <p:nvCxnSpPr>
          <p:cNvPr id="15" name="Прямая соединительная линия 14"/>
          <p:cNvCxnSpPr/>
          <p:nvPr/>
        </p:nvCxnSpPr>
        <p:spPr>
          <a:xfrm flipV="1">
            <a:off x="1081006" y="665018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5"/>
          <p:cNvSpPr/>
          <p:nvPr/>
        </p:nvSpPr>
        <p:spPr>
          <a:xfrm>
            <a:off x="707823" y="5699683"/>
            <a:ext cx="4554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2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微软雅黑" panose="020B0503020204020204" pitchFamily="34" charset="-122"/>
              </a:rPr>
              <a:t>Сортування</a:t>
            </a:r>
            <a:r>
              <a:rPr lang="ru-RU" altLang="zh-CN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微软雅黑" panose="020B0503020204020204" pitchFamily="34" charset="-122"/>
              </a:rPr>
              <a:t> за </a:t>
            </a:r>
            <a:r>
              <a:rPr lang="ru-RU" altLang="zh-CN" sz="28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ea typeface="微软雅黑" panose="020B0503020204020204" pitchFamily="34" charset="-122"/>
              </a:rPr>
              <a:t>кольором</a:t>
            </a:r>
            <a:endParaRPr lang="en-US" altLang="zh-CN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ea typeface="微软雅黑" panose="020B0503020204020204" pitchFamily="34" charset="-122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11590398" y="6165040"/>
            <a:ext cx="335562" cy="335562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1"/>
          <p:cNvSpPr>
            <a:spLocks noChangeArrowheads="1"/>
          </p:cNvSpPr>
          <p:nvPr/>
        </p:nvSpPr>
        <p:spPr bwMode="auto">
          <a:xfrm>
            <a:off x="8563098" y="5703375"/>
            <a:ext cx="243205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zh-CN" dirty="0"/>
              <a:t>Нажмите здесь, чтобы добавить текстовое описание</a:t>
            </a:r>
          </a:p>
        </p:txBody>
      </p:sp>
      <p:sp>
        <p:nvSpPr>
          <p:cNvPr id="33" name="15"/>
          <p:cNvSpPr/>
          <p:nvPr/>
        </p:nvSpPr>
        <p:spPr>
          <a:xfrm>
            <a:off x="8563098" y="5186651"/>
            <a:ext cx="2095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2400" b="1" dirty="0">
                <a:ea typeface="微软雅黑" panose="020B0503020204020204" pitchFamily="34" charset="-122"/>
              </a:rPr>
              <a:t>Подзаголовок</a:t>
            </a:r>
            <a:endParaRPr lang="en-US" altLang="zh-CN" sz="2400" b="1" dirty="0">
              <a:ea typeface="微软雅黑" panose="020B0503020204020204" pitchFamily="34" charset="-122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106175" y="45651"/>
            <a:ext cx="4667058" cy="1430353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237566" y="201316"/>
            <a:ext cx="203200" cy="203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1" r="2502"/>
          <a:stretch/>
        </p:blipFill>
        <p:spPr>
          <a:xfrm>
            <a:off x="203552" y="1747989"/>
            <a:ext cx="7185729" cy="3478746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285147" y="4170712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 rot="5400000">
            <a:off x="8220779" y="448722"/>
            <a:ext cx="4242114" cy="3378201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3" r="16914"/>
          <a:stretch/>
        </p:blipFill>
        <p:spPr>
          <a:xfrm rot="16200000">
            <a:off x="8465506" y="569663"/>
            <a:ext cx="3846409" cy="2944276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783514" y="125882"/>
            <a:ext cx="5108980" cy="12409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Ігри для </a:t>
            </a:r>
            <a:r>
              <a:rPr lang="ru-RU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розвитку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ru-RU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зорового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ru-RU" sz="3600" b="1" dirty="0" err="1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сприймання</a:t>
            </a: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5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118680" y="5483319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68869" y="302916"/>
            <a:ext cx="314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Настільно-предметні </a:t>
            </a:r>
            <a:r>
              <a:rPr lang="ru-RU" dirty="0" err="1"/>
              <a:t>ігри</a:t>
            </a:r>
            <a:r>
              <a:rPr lang="ru-RU" dirty="0"/>
              <a:t> </a:t>
            </a:r>
          </a:p>
        </p:txBody>
      </p:sp>
      <p:sp>
        <p:nvSpPr>
          <p:cNvPr id="37" name="Shape 2587">
            <a:extLst>
              <a:ext uri="{FF2B5EF4-FFF2-40B4-BE49-F238E27FC236}">
                <a16:creationId xmlns:a16="http://schemas.microsoft.com/office/drawing/2014/main" id="{2F3AC522-0A1A-49CE-B088-C660CF807DED}"/>
              </a:ext>
            </a:extLst>
          </p:cNvPr>
          <p:cNvSpPr/>
          <p:nvPr/>
        </p:nvSpPr>
        <p:spPr>
          <a:xfrm>
            <a:off x="139087" y="4806125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2C394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268449" y="3822559"/>
            <a:ext cx="5923551" cy="3003657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7"/>
          <a:stretch/>
        </p:blipFill>
        <p:spPr>
          <a:xfrm>
            <a:off x="6362498" y="3951793"/>
            <a:ext cx="5732516" cy="2798223"/>
          </a:xfrm>
          <a:prstGeom prst="rect">
            <a:avLst/>
          </a:prstGeom>
        </p:spPr>
      </p:pic>
      <p:sp>
        <p:nvSpPr>
          <p:cNvPr id="23" name="Овал 22"/>
          <p:cNvSpPr/>
          <p:nvPr/>
        </p:nvSpPr>
        <p:spPr>
          <a:xfrm>
            <a:off x="6206672" y="3695137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5683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9" grpId="0" animBg="1"/>
      <p:bldP spid="19" grpId="0"/>
      <p:bldP spid="24" grpId="0" animBg="1"/>
      <p:bldP spid="32" grpId="0"/>
      <p:bldP spid="33" grpId="0"/>
      <p:bldP spid="26" grpId="0" animBg="1"/>
      <p:bldP spid="7" grpId="0" animBg="1"/>
      <p:bldP spid="27" grpId="0" animBg="1"/>
      <p:bldP spid="35" grpId="0" animBg="1"/>
      <p:bldP spid="37" grpId="0" animBg="1"/>
      <p:bldP spid="39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6048030" y="5633855"/>
            <a:ext cx="2795002" cy="1096279"/>
          </a:xfrm>
          <a:prstGeom prst="rect">
            <a:avLst/>
          </a:prstGeom>
          <a:solidFill>
            <a:srgbClr val="54498B"/>
          </a:solidFill>
          <a:ln w="19050">
            <a:solidFill>
              <a:srgbClr val="E6E6E6"/>
            </a:solidFill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400000">
            <a:off x="7011801" y="1696739"/>
            <a:ext cx="6708371" cy="3402725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76488" y="3645173"/>
            <a:ext cx="5809446" cy="3096348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0" t="3531" r="3820"/>
          <a:stretch/>
        </p:blipFill>
        <p:spPr>
          <a:xfrm>
            <a:off x="142945" y="3720262"/>
            <a:ext cx="5558742" cy="279671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823" r="2469" b="-823"/>
          <a:stretch/>
        </p:blipFill>
        <p:spPr>
          <a:xfrm rot="16200000">
            <a:off x="7316162" y="1965758"/>
            <a:ext cx="6225549" cy="3084913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100287" y="469721"/>
            <a:ext cx="4311468" cy="3097150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100287" y="29273"/>
            <a:ext cx="615109" cy="550308"/>
            <a:chOff x="3861447" y="16859"/>
            <a:chExt cx="615109" cy="550308"/>
          </a:xfrm>
        </p:grpSpPr>
        <p:sp>
          <p:nvSpPr>
            <p:cNvPr id="8" name="Овал 7"/>
            <p:cNvSpPr/>
            <p:nvPr/>
          </p:nvSpPr>
          <p:spPr>
            <a:xfrm>
              <a:off x="3861447" y="16859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88965" y="43916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713312" y="55166"/>
            <a:ext cx="3214401" cy="369332"/>
            <a:chOff x="569789" y="-15907"/>
            <a:chExt cx="3214401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634590" y="-15907"/>
              <a:ext cx="314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Настільно-предметні </a:t>
              </a:r>
              <a:r>
                <a:rPr lang="ru-RU" dirty="0" err="1"/>
                <a:t>ігри</a:t>
              </a:r>
              <a:r>
                <a:rPr lang="ru-RU" dirty="0"/>
                <a:t> 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569789" y="267046"/>
              <a:ext cx="3030061" cy="7230"/>
            </a:xfrm>
            <a:prstGeom prst="line">
              <a:avLst/>
            </a:prstGeom>
            <a:ln w="19050">
              <a:solidFill>
                <a:srgbClr val="5449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Овал 23"/>
          <p:cNvSpPr/>
          <p:nvPr/>
        </p:nvSpPr>
        <p:spPr>
          <a:xfrm>
            <a:off x="11589278" y="6315704"/>
            <a:ext cx="335562" cy="335562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6" r="20486" b="7082"/>
          <a:stretch/>
        </p:blipFill>
        <p:spPr>
          <a:xfrm>
            <a:off x="153088" y="572209"/>
            <a:ext cx="4079672" cy="2892173"/>
          </a:xfrm>
          <a:prstGeom prst="rect">
            <a:avLst/>
          </a:prstGeom>
        </p:spPr>
      </p:pic>
      <p:sp>
        <p:nvSpPr>
          <p:cNvPr id="22" name="Овал 21"/>
          <p:cNvSpPr/>
          <p:nvPr/>
        </p:nvSpPr>
        <p:spPr>
          <a:xfrm>
            <a:off x="5319005" y="5799310"/>
            <a:ext cx="995892" cy="1058690"/>
          </a:xfrm>
          <a:prstGeom prst="ellipse">
            <a:avLst/>
          </a:prstGeom>
          <a:solidFill>
            <a:srgbClr val="DB5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1064221" y="115709"/>
            <a:ext cx="1050114" cy="972393"/>
          </a:xfrm>
          <a:prstGeom prst="ellipse">
            <a:avLst/>
          </a:prstGeom>
          <a:solidFill>
            <a:srgbClr val="5449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1623858" y="6297441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285062" y="3363355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0" y="6235171"/>
            <a:ext cx="517804" cy="474107"/>
          </a:xfrm>
          <a:prstGeom prst="ellipse">
            <a:avLst/>
          </a:prstGeom>
          <a:solidFill>
            <a:srgbClr val="DB5F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-27056" y="3220538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 rot="5611404">
            <a:off x="4711412" y="1405108"/>
            <a:ext cx="5171981" cy="3260237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7" r="6048"/>
          <a:stretch/>
        </p:blipFill>
        <p:spPr>
          <a:xfrm rot="5567957">
            <a:off x="4917374" y="1555014"/>
            <a:ext cx="4855047" cy="2919117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6206464" y="5753251"/>
            <a:ext cx="243643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Ігри з контурами</a:t>
            </a:r>
          </a:p>
          <a:p>
            <a:pPr algn="ctr"/>
            <a:r>
              <a:rPr lang="ru-RU" sz="2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2400" b="1" cap="none" spc="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предметів</a:t>
            </a:r>
            <a:endParaRPr lang="ru-RU" sz="2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8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5782735" y="5593281"/>
            <a:ext cx="553399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54514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9" grpId="0" animBg="1"/>
      <p:bldP spid="30" grpId="0" animBg="1"/>
      <p:bldP spid="28" grpId="0" animBg="1"/>
      <p:bldP spid="24" grpId="0" animBg="1"/>
      <p:bldP spid="22" grpId="0" animBg="1"/>
      <p:bldP spid="4" grpId="0" animBg="1"/>
      <p:bldP spid="23" grpId="0" animBg="1"/>
      <p:bldP spid="7" grpId="0" animBg="1"/>
      <p:bldP spid="5" grpId="0" animBg="1"/>
      <p:bldP spid="9" grpId="0" animBg="1"/>
      <p:bldP spid="32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52643" y="273465"/>
            <a:ext cx="5467419" cy="3279080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4" r="10070"/>
          <a:stretch/>
        </p:blipFill>
        <p:spPr>
          <a:xfrm>
            <a:off x="220432" y="341858"/>
            <a:ext cx="5185569" cy="3192925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10697" y="2986024"/>
            <a:ext cx="2043035" cy="387197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293877" y="3434626"/>
            <a:ext cx="6858680" cy="3371742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86" t="6484" r="10486" b="-6484"/>
          <a:stretch/>
        </p:blipFill>
        <p:spPr>
          <a:xfrm>
            <a:off x="4647533" y="3495852"/>
            <a:ext cx="7399893" cy="3362148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5555686" y="295655"/>
            <a:ext cx="6599292" cy="314856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69817" y="5631815"/>
            <a:ext cx="2037347" cy="1182129"/>
          </a:xfrm>
          <a:prstGeom prst="rect">
            <a:avLst/>
          </a:prstGeom>
          <a:solidFill>
            <a:srgbClr val="DB5F8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1115687" y="288425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15"/>
          <p:cNvSpPr/>
          <p:nvPr/>
        </p:nvSpPr>
        <p:spPr>
          <a:xfrm>
            <a:off x="5027712" y="4810501"/>
            <a:ext cx="2078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/>
          </a:p>
          <a:p>
            <a:br>
              <a:rPr lang="ru-RU" sz="2400" dirty="0">
                <a:hlinkClick r:id="rId4"/>
              </a:rPr>
            </a:br>
            <a:r>
              <a:rPr lang="ru-RU" sz="2400" b="1" dirty="0">
                <a:hlinkClick r:id="rId4"/>
              </a:rPr>
              <a:t>Ігри </a:t>
            </a:r>
          </a:p>
          <a:p>
            <a:r>
              <a:rPr lang="ru-RU" sz="2400" b="1" dirty="0">
                <a:hlinkClick r:id="rId4"/>
              </a:rPr>
              <a:t>«</a:t>
            </a:r>
            <a:r>
              <a:rPr lang="ru-RU" sz="2400" b="1" dirty="0" err="1">
                <a:hlinkClick r:id="rId4"/>
              </a:rPr>
              <a:t>Виклади</a:t>
            </a:r>
            <a:r>
              <a:rPr lang="ru-RU" sz="2400" b="1" dirty="0">
                <a:hlinkClick r:id="rId4"/>
              </a:rPr>
              <a:t> </a:t>
            </a:r>
          </a:p>
          <a:p>
            <a:r>
              <a:rPr lang="ru-RU" sz="2400" b="1" dirty="0">
                <a:hlinkClick r:id="rId4"/>
              </a:rPr>
              <a:t>за </a:t>
            </a:r>
            <a:r>
              <a:rPr lang="ru-RU" sz="2400" b="1" dirty="0" err="1">
                <a:hlinkClick r:id="rId4"/>
              </a:rPr>
              <a:t>зразком</a:t>
            </a:r>
            <a:r>
              <a:rPr lang="ru-RU" sz="2400" b="1" dirty="0">
                <a:hlinkClick r:id="rId4"/>
              </a:rPr>
              <a:t>»</a:t>
            </a:r>
          </a:p>
          <a:p>
            <a:endParaRPr lang="en-US" altLang="zh-CN" sz="2400" b="1" dirty="0">
              <a:ea typeface="微软雅黑" panose="020B0503020204020204" pitchFamily="34" charset="-122"/>
            </a:endParaRPr>
          </a:p>
        </p:txBody>
      </p:sp>
      <p:sp>
        <p:nvSpPr>
          <p:cNvPr id="38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7542327" y="2128793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39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4899177" y="5289661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40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9797927" y="2437621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86117" y="-62014"/>
            <a:ext cx="743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Настільно-предметні </a:t>
            </a:r>
            <a:r>
              <a:rPr lang="ru-RU" dirty="0" err="1"/>
              <a:t>ігри</a:t>
            </a:r>
            <a:r>
              <a:rPr lang="ru-RU" dirty="0"/>
              <a:t> </a:t>
            </a:r>
          </a:p>
        </p:txBody>
      </p:sp>
      <p:sp>
        <p:nvSpPr>
          <p:cNvPr id="9" name="Овал 8"/>
          <p:cNvSpPr/>
          <p:nvPr/>
        </p:nvSpPr>
        <p:spPr>
          <a:xfrm>
            <a:off x="0" y="176314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635809" y="13948"/>
            <a:ext cx="607475" cy="550308"/>
            <a:chOff x="5028342" y="129788"/>
            <a:chExt cx="607475" cy="550308"/>
          </a:xfrm>
        </p:grpSpPr>
        <p:sp>
          <p:nvSpPr>
            <p:cNvPr id="8" name="Овал 7"/>
            <p:cNvSpPr/>
            <p:nvPr/>
          </p:nvSpPr>
          <p:spPr>
            <a:xfrm>
              <a:off x="5028342" y="129788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48226" y="172075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555" y="445817"/>
            <a:ext cx="6363871" cy="2862641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11828317" y="3239473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1806851" y="6470806"/>
            <a:ext cx="335562" cy="335562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5879668" y="2435956"/>
            <a:ext cx="1145692" cy="1008264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 rot="6656227">
            <a:off x="2059109" y="3434386"/>
            <a:ext cx="3525609" cy="2613309"/>
          </a:xfrm>
          <a:prstGeom prst="rect">
            <a:avLst/>
          </a:prstGeom>
          <a:solidFill>
            <a:srgbClr val="DB5F8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r="32346"/>
          <a:stretch/>
        </p:blipFill>
        <p:spPr>
          <a:xfrm rot="6669865">
            <a:off x="2118846" y="3561947"/>
            <a:ext cx="3331895" cy="2321239"/>
          </a:xfrm>
          <a:prstGeom prst="rect">
            <a:avLst/>
          </a:prstGeom>
        </p:spPr>
      </p:pic>
      <p:sp>
        <p:nvSpPr>
          <p:cNvPr id="41" name="Shape 2587">
            <a:extLst>
              <a:ext uri="{FF2B5EF4-FFF2-40B4-BE49-F238E27FC236}">
                <a16:creationId xmlns:a16="http://schemas.microsoft.com/office/drawing/2014/main" id="{2F3AC522-0A1A-49CE-B088-C660CF807DED}"/>
              </a:ext>
            </a:extLst>
          </p:cNvPr>
          <p:cNvSpPr/>
          <p:nvPr/>
        </p:nvSpPr>
        <p:spPr>
          <a:xfrm>
            <a:off x="6204687" y="2700404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2C394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0"/>
          <a:stretch/>
        </p:blipFill>
        <p:spPr>
          <a:xfrm rot="5400000">
            <a:off x="-848618" y="4015279"/>
            <a:ext cx="3730607" cy="18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124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7" grpId="0" animBg="1"/>
      <p:bldP spid="25" grpId="0" animBg="1"/>
      <p:bldP spid="35" grpId="0" animBg="1"/>
      <p:bldP spid="31" grpId="0"/>
      <p:bldP spid="38" grpId="0" animBg="1"/>
      <p:bldP spid="39" grpId="0" animBg="1"/>
      <p:bldP spid="40" grpId="0" animBg="1"/>
      <p:bldP spid="9" grpId="0" animBg="1"/>
      <p:bldP spid="7" grpId="0" animBg="1"/>
      <p:bldP spid="24" grpId="0" animBg="1"/>
      <p:bldP spid="23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 rot="5400000">
            <a:off x="-806855" y="1246728"/>
            <a:ext cx="4975827" cy="3338456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691093" y="5466418"/>
            <a:ext cx="3743375" cy="1341471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8302092" y="5348364"/>
            <a:ext cx="3772407" cy="1341471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 rot="5400000">
            <a:off x="2643685" y="1537857"/>
            <a:ext cx="4378712" cy="3322068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8418685" y="61307"/>
            <a:ext cx="3751253" cy="5266811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-327742" y="-178066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1081006" y="357679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5"/>
          <p:cNvSpPr/>
          <p:nvPr/>
        </p:nvSpPr>
        <p:spPr>
          <a:xfrm>
            <a:off x="8696970" y="5265315"/>
            <a:ext cx="39060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32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微软雅黑" panose="020B0503020204020204" pitchFamily="34" charset="-122"/>
              </a:rPr>
              <a:t>Гра</a:t>
            </a:r>
            <a:endParaRPr lang="ru-RU" altLang="zh-CN" sz="3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ea typeface="微软雅黑" panose="020B0503020204020204" pitchFamily="34" charset="-122"/>
            </a:endParaRPr>
          </a:p>
          <a:p>
            <a:pPr algn="ctr"/>
            <a:r>
              <a:rPr lang="ru-RU" altLang="zh-CN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微软雅黑" panose="020B0503020204020204" pitchFamily="34" charset="-122"/>
              </a:rPr>
              <a:t> «</a:t>
            </a:r>
            <a:r>
              <a:rPr lang="ru-RU" altLang="zh-CN" sz="32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微软雅黑" panose="020B0503020204020204" pitchFamily="34" charset="-122"/>
              </a:rPr>
              <a:t>Звукове</a:t>
            </a:r>
            <a:r>
              <a:rPr lang="ru-RU" altLang="zh-CN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微软雅黑" panose="020B0503020204020204" pitchFamily="34" charset="-122"/>
              </a:rPr>
              <a:t> лото»</a:t>
            </a:r>
            <a:endParaRPr lang="en-US" altLang="zh-CN" sz="32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40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9759852" y="5171883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56632" y="24576"/>
            <a:ext cx="4293989" cy="1096279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1007536" y="-4423"/>
            <a:ext cx="754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Настільно-предметні </a:t>
            </a:r>
            <a:r>
              <a:rPr lang="ru-RU" dirty="0" err="1"/>
              <a:t>ігри</a:t>
            </a:r>
            <a:r>
              <a:rPr lang="ru-RU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34468" y="-18548"/>
            <a:ext cx="37572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Ігри для </a:t>
            </a:r>
            <a:r>
              <a:rPr lang="ru-RU" sz="32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розвитку</a:t>
            </a:r>
            <a:r>
              <a:rPr lang="ru-RU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pPr algn="ctr"/>
            <a:r>
              <a:rPr lang="ru-RU" sz="2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з</a:t>
            </a:r>
            <a:r>
              <a:rPr lang="ru-RU" sz="2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вукового </a:t>
            </a:r>
            <a:r>
              <a:rPr lang="ru-RU" sz="28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сприймання</a:t>
            </a:r>
            <a:endParaRPr lang="ru-RU" sz="2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41" name="Shape 2587">
            <a:extLst>
              <a:ext uri="{FF2B5EF4-FFF2-40B4-BE49-F238E27FC236}">
                <a16:creationId xmlns:a16="http://schemas.microsoft.com/office/drawing/2014/main" id="{2F3AC522-0A1A-49CE-B088-C660CF807DED}"/>
              </a:ext>
            </a:extLst>
          </p:cNvPr>
          <p:cNvSpPr/>
          <p:nvPr/>
        </p:nvSpPr>
        <p:spPr>
          <a:xfrm>
            <a:off x="4932124" y="1676305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2C394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" t="-1373" r="27530" b="1373"/>
          <a:stretch/>
        </p:blipFill>
        <p:spPr>
          <a:xfrm rot="5400000">
            <a:off x="-780397" y="1401787"/>
            <a:ext cx="4785745" cy="30849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6" r="22567"/>
          <a:stretch/>
        </p:blipFill>
        <p:spPr>
          <a:xfrm rot="5400000">
            <a:off x="2823277" y="1540918"/>
            <a:ext cx="3911600" cy="3084913"/>
          </a:xfrm>
          <a:prstGeom prst="rect">
            <a:avLst/>
          </a:prstGeom>
        </p:spPr>
      </p:pic>
      <p:sp>
        <p:nvSpPr>
          <p:cNvPr id="23" name="Овал 22"/>
          <p:cNvSpPr/>
          <p:nvPr/>
        </p:nvSpPr>
        <p:spPr>
          <a:xfrm>
            <a:off x="11691887" y="4243815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175127" y="5604612"/>
            <a:ext cx="308150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Гра</a:t>
            </a:r>
            <a:r>
              <a:rPr lang="ru-RU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«</a:t>
            </a:r>
            <a:r>
              <a:rPr lang="ru-RU" sz="36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Піаніно</a:t>
            </a:r>
            <a:r>
              <a:rPr lang="ru-RU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»</a:t>
            </a:r>
          </a:p>
        </p:txBody>
      </p:sp>
      <p:sp>
        <p:nvSpPr>
          <p:cNvPr id="31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327742" y="5466418"/>
            <a:ext cx="581258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42" name="Shape 2587">
            <a:extLst>
              <a:ext uri="{FF2B5EF4-FFF2-40B4-BE49-F238E27FC236}">
                <a16:creationId xmlns:a16="http://schemas.microsoft.com/office/drawing/2014/main" id="{2F3AC522-0A1A-49CE-B088-C660CF807DED}"/>
              </a:ext>
            </a:extLst>
          </p:cNvPr>
          <p:cNvSpPr/>
          <p:nvPr/>
        </p:nvSpPr>
        <p:spPr>
          <a:xfrm>
            <a:off x="2954818" y="4883580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2C394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-27908" y="4953453"/>
            <a:ext cx="571561" cy="623725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"/>
          <a:stretch/>
        </p:blipFill>
        <p:spPr>
          <a:xfrm>
            <a:off x="8586160" y="238007"/>
            <a:ext cx="3488339" cy="4873747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492916" y="24438"/>
            <a:ext cx="574236" cy="550308"/>
            <a:chOff x="492916" y="24438"/>
            <a:chExt cx="574236" cy="550308"/>
          </a:xfrm>
        </p:grpSpPr>
        <p:sp>
          <p:nvSpPr>
            <p:cNvPr id="8" name="Овал 7"/>
            <p:cNvSpPr/>
            <p:nvPr/>
          </p:nvSpPr>
          <p:spPr>
            <a:xfrm>
              <a:off x="492916" y="24438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44552" y="70107"/>
              <a:ext cx="522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1</a:t>
              </a: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5181747" y="3661720"/>
            <a:ext cx="3804753" cy="3196280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 flipV="1">
            <a:off x="8821959" y="6589625"/>
            <a:ext cx="329081" cy="29869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248" y="3861201"/>
            <a:ext cx="3653750" cy="274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780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0" grpId="0" animBg="1"/>
      <p:bldP spid="37" grpId="0" animBg="1"/>
      <p:bldP spid="36" grpId="0" animBg="1"/>
      <p:bldP spid="28" grpId="0" animBg="1"/>
      <p:bldP spid="9" grpId="0" animBg="1"/>
      <p:bldP spid="19" grpId="0"/>
      <p:bldP spid="40" grpId="0" animBg="1"/>
      <p:bldP spid="29" grpId="0" animBg="1"/>
      <p:bldP spid="41" grpId="0" animBg="1"/>
      <p:bldP spid="23" grpId="0" animBg="1"/>
      <p:bldP spid="31" grpId="0" animBg="1"/>
      <p:bldP spid="42" grpId="0" animBg="1"/>
      <p:bldP spid="24" grpId="0" animBg="1"/>
      <p:bldP spid="32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752140" y="5518409"/>
            <a:ext cx="4293989" cy="1096279"/>
          </a:xfrm>
          <a:prstGeom prst="rect">
            <a:avLst/>
          </a:prstGeom>
          <a:solidFill>
            <a:srgbClr val="54498B"/>
          </a:solidFill>
          <a:ln w="19050">
            <a:solidFill>
              <a:srgbClr val="E6E6E6"/>
            </a:solidFill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5400000">
            <a:off x="8117349" y="486427"/>
            <a:ext cx="4378712" cy="3646412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1691887" y="4243815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71516" y="1032867"/>
            <a:ext cx="5408251" cy="3989039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-327742" y="-178066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92916" y="24438"/>
            <a:ext cx="574236" cy="550308"/>
            <a:chOff x="492916" y="24438"/>
            <a:chExt cx="574236" cy="550308"/>
          </a:xfrm>
        </p:grpSpPr>
        <p:sp>
          <p:nvSpPr>
            <p:cNvPr id="8" name="Овал 7"/>
            <p:cNvSpPr/>
            <p:nvPr/>
          </p:nvSpPr>
          <p:spPr>
            <a:xfrm>
              <a:off x="492916" y="24438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44552" y="70107"/>
              <a:ext cx="522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1</a:t>
              </a:r>
            </a:p>
          </p:txBody>
        </p:sp>
      </p:grpSp>
      <p:cxnSp>
        <p:nvCxnSpPr>
          <p:cNvPr id="15" name="Прямая соединительная линия 14"/>
          <p:cNvCxnSpPr/>
          <p:nvPr/>
        </p:nvCxnSpPr>
        <p:spPr>
          <a:xfrm flipV="1">
            <a:off x="1081006" y="357679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5"/>
          <p:cNvSpPr/>
          <p:nvPr/>
        </p:nvSpPr>
        <p:spPr>
          <a:xfrm>
            <a:off x="721116" y="5600982"/>
            <a:ext cx="47262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微软雅黑" panose="020B0503020204020204" pitchFamily="34" charset="-122"/>
              </a:rPr>
              <a:t>Ігри з  </a:t>
            </a:r>
            <a:r>
              <a:rPr lang="ru-RU" altLang="zh-CN" sz="2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微软雅黑" panose="020B0503020204020204" pitchFamily="34" charset="-122"/>
              </a:rPr>
              <a:t>різнофактурними</a:t>
            </a:r>
            <a:r>
              <a:rPr lang="ru-RU" altLang="zh-CN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ea typeface="微软雅黑" panose="020B0503020204020204" pitchFamily="34" charset="-122"/>
              </a:rPr>
              <a:t>  предметами  </a:t>
            </a:r>
            <a:endParaRPr lang="en-US" altLang="zh-CN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ea typeface="微软雅黑" panose="020B0503020204020204" pitchFamily="34" charset="-122"/>
            </a:endParaRPr>
          </a:p>
        </p:txBody>
      </p:sp>
      <p:sp>
        <p:nvSpPr>
          <p:cNvPr id="38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203200" y="5314018"/>
            <a:ext cx="553399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40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6810740" y="5111754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42" name="Shape 2587">
            <a:extLst>
              <a:ext uri="{FF2B5EF4-FFF2-40B4-BE49-F238E27FC236}">
                <a16:creationId xmlns:a16="http://schemas.microsoft.com/office/drawing/2014/main" id="{2F3AC522-0A1A-49CE-B088-C660CF807DED}"/>
              </a:ext>
            </a:extLst>
          </p:cNvPr>
          <p:cNvSpPr/>
          <p:nvPr/>
        </p:nvSpPr>
        <p:spPr>
          <a:xfrm>
            <a:off x="8593219" y="4364083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2C394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56632" y="24576"/>
            <a:ext cx="4293989" cy="1096279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1007536" y="-4423"/>
            <a:ext cx="754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Настільно-предметні </a:t>
            </a:r>
            <a:r>
              <a:rPr lang="ru-RU" dirty="0" err="1"/>
              <a:t>ігри</a:t>
            </a:r>
            <a:r>
              <a:rPr lang="ru-RU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385127" y="-18548"/>
            <a:ext cx="3855927" cy="19082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Ігри для </a:t>
            </a:r>
            <a:r>
              <a:rPr lang="ru-RU" sz="32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розвитку</a:t>
            </a:r>
            <a:r>
              <a:rPr lang="ru-RU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</a:p>
          <a:p>
            <a:pPr algn="ctr"/>
            <a:r>
              <a:rPr lang="ru-RU" sz="32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тактильних</a:t>
            </a:r>
            <a:r>
              <a:rPr lang="ru-RU" sz="32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ru-RU" sz="32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відчуттів</a:t>
            </a:r>
            <a:endParaRPr lang="ru-RU" sz="3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2" r="22014"/>
          <a:stretch/>
        </p:blipFill>
        <p:spPr>
          <a:xfrm>
            <a:off x="365990" y="1313595"/>
            <a:ext cx="4987313" cy="3546143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 rot="5400000">
            <a:off x="4517151" y="2646730"/>
            <a:ext cx="4728483" cy="3338456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8" r="22234"/>
          <a:stretch/>
        </p:blipFill>
        <p:spPr>
          <a:xfrm rot="5400000">
            <a:off x="4641957" y="2776052"/>
            <a:ext cx="4478870" cy="3084913"/>
          </a:xfrm>
          <a:prstGeom prst="rect">
            <a:avLst/>
          </a:prstGeom>
        </p:spPr>
      </p:pic>
      <p:sp>
        <p:nvSpPr>
          <p:cNvPr id="41" name="Shape 2587">
            <a:extLst>
              <a:ext uri="{FF2B5EF4-FFF2-40B4-BE49-F238E27FC236}">
                <a16:creationId xmlns:a16="http://schemas.microsoft.com/office/drawing/2014/main" id="{2F3AC522-0A1A-49CE-B088-C660CF807DED}"/>
              </a:ext>
            </a:extLst>
          </p:cNvPr>
          <p:cNvSpPr/>
          <p:nvPr/>
        </p:nvSpPr>
        <p:spPr>
          <a:xfrm>
            <a:off x="4951710" y="1027968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2C394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1" r="30668"/>
          <a:stretch/>
        </p:blipFill>
        <p:spPr>
          <a:xfrm rot="5400000">
            <a:off x="8423470" y="782486"/>
            <a:ext cx="3920067" cy="3084913"/>
          </a:xfrm>
          <a:prstGeom prst="rect">
            <a:avLst/>
          </a:prstGeom>
        </p:spPr>
      </p:pic>
      <p:sp>
        <p:nvSpPr>
          <p:cNvPr id="24" name="Овал 23"/>
          <p:cNvSpPr/>
          <p:nvPr/>
        </p:nvSpPr>
        <p:spPr>
          <a:xfrm>
            <a:off x="14543" y="4720647"/>
            <a:ext cx="571561" cy="623725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241054" y="6450148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7667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6" grpId="0" animBg="1"/>
      <p:bldP spid="23" grpId="0" animBg="1"/>
      <p:bldP spid="28" grpId="0" animBg="1"/>
      <p:bldP spid="9" grpId="0" animBg="1"/>
      <p:bldP spid="19" grpId="0"/>
      <p:bldP spid="38" grpId="0" animBg="1"/>
      <p:bldP spid="40" grpId="0" animBg="1"/>
      <p:bldP spid="42" grpId="0" animBg="1"/>
      <p:bldP spid="29" grpId="0" animBg="1"/>
      <p:bldP spid="25" grpId="0" animBg="1"/>
      <p:bldP spid="41" grpId="0" animBg="1"/>
      <p:bldP spid="2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5299095" y="5999301"/>
            <a:ext cx="6340328" cy="633702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57228" y="18534"/>
            <a:ext cx="550308" cy="550308"/>
            <a:chOff x="449688" y="202263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449688" y="202263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4697" y="257679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1</a:t>
              </a:r>
            </a:p>
          </p:txBody>
        </p:sp>
      </p:grpSp>
      <p:cxnSp>
        <p:nvCxnSpPr>
          <p:cNvPr id="15" name="Прямая соединительная линия 14"/>
          <p:cNvCxnSpPr/>
          <p:nvPr/>
        </p:nvCxnSpPr>
        <p:spPr>
          <a:xfrm flipV="1">
            <a:off x="999996" y="286458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15"/>
          <p:cNvSpPr/>
          <p:nvPr/>
        </p:nvSpPr>
        <p:spPr>
          <a:xfrm>
            <a:off x="1916928" y="5160728"/>
            <a:ext cx="21082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2400" b="1" dirty="0">
                <a:ea typeface="微软雅黑" panose="020B0503020204020204" pitchFamily="34" charset="-122"/>
              </a:rPr>
              <a:t>Подзаголовок</a:t>
            </a:r>
            <a:endParaRPr lang="en-US" altLang="zh-CN" sz="2400" b="1" dirty="0">
              <a:ea typeface="微软雅黑" panose="020B0503020204020204" pitchFamily="34" charset="-122"/>
            </a:endParaRPr>
          </a:p>
        </p:txBody>
      </p:sp>
      <p:sp>
        <p:nvSpPr>
          <p:cNvPr id="32" name="1"/>
          <p:cNvSpPr>
            <a:spLocks noChangeArrowheads="1"/>
          </p:cNvSpPr>
          <p:nvPr/>
        </p:nvSpPr>
        <p:spPr bwMode="auto">
          <a:xfrm>
            <a:off x="6397340" y="5968994"/>
            <a:ext cx="52420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zh-CN" sz="36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Гра</a:t>
            </a:r>
            <a:r>
              <a:rPr lang="ru-RU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«</a:t>
            </a:r>
            <a:r>
              <a:rPr lang="ru-RU" altLang="zh-CN" sz="36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Тактильне</a:t>
            </a:r>
            <a:r>
              <a:rPr lang="ru-RU" altLang="zh-CN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лото»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3582" y="916924"/>
            <a:ext cx="4687477" cy="5776224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2845749" y="5278950"/>
            <a:ext cx="476001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7536" y="-4423"/>
            <a:ext cx="754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Настільно-предметні </a:t>
            </a:r>
            <a:r>
              <a:rPr lang="ru-RU" dirty="0" err="1"/>
              <a:t>ігри</a:t>
            </a:r>
            <a:r>
              <a:rPr lang="ru-RU" dirty="0"/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0" y="976303"/>
            <a:ext cx="4214690" cy="56195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Прямоугольник 28"/>
          <p:cNvSpPr/>
          <p:nvPr/>
        </p:nvSpPr>
        <p:spPr>
          <a:xfrm rot="5400000">
            <a:off x="5904849" y="-78611"/>
            <a:ext cx="5163319" cy="6901583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1000"/>
                    </a14:imgEffect>
                    <a14:imgEffect>
                      <a14:colorTemperature colorTemp="6496"/>
                    </a14:imgEffect>
                    <a14:imgEffect>
                      <a14:saturation sat="1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262" y="985041"/>
            <a:ext cx="6415913" cy="48119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Овал 6"/>
          <p:cNvSpPr/>
          <p:nvPr/>
        </p:nvSpPr>
        <p:spPr>
          <a:xfrm>
            <a:off x="4581613" y="771904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11769519" y="5711679"/>
            <a:ext cx="335562" cy="335562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0" y="6272246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939112" y="589182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4944563" y="5872578"/>
            <a:ext cx="553399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7776498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1" grpId="0"/>
      <p:bldP spid="32" grpId="0"/>
      <p:bldP spid="25" grpId="0" animBg="1"/>
      <p:bldP spid="22" grpId="0" animBg="1"/>
      <p:bldP spid="29" grpId="0" animBg="1"/>
      <p:bldP spid="7" grpId="0" animBg="1"/>
      <p:bldP spid="24" grpId="0" animBg="1"/>
      <p:bldP spid="23" grpId="0" animBg="1"/>
      <p:bldP spid="9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293059" y="5497257"/>
            <a:ext cx="1006763" cy="105000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t="-135" r="-76" b="63771"/>
          <a:stretch/>
        </p:blipFill>
        <p:spPr>
          <a:xfrm flipH="1">
            <a:off x="0" y="2100939"/>
            <a:ext cx="12192000" cy="2501636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05362" y="874288"/>
            <a:ext cx="7181273" cy="491374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918584" y="6022258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32816" y="2589123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6274" y="2398735"/>
            <a:ext cx="190388" cy="19038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796441" y="385353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800901" y="1246605"/>
            <a:ext cx="65901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zh-CN" sz="8000" b="1" dirty="0">
                <a:solidFill>
                  <a:schemeClr val="bg1"/>
                </a:solidFill>
                <a:ea typeface="微软雅黑" panose="020B0503020204020204" pitchFamily="34" charset="-122"/>
              </a:rPr>
              <a:t>Настільні  ігри «Білим по чорному»  </a:t>
            </a:r>
            <a:endParaRPr lang="en-US" altLang="zh-CN" sz="8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253274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 rot="10800000">
            <a:off x="8585630" y="3223399"/>
            <a:ext cx="3522491" cy="3529821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557322" y="4955656"/>
            <a:ext cx="4898840" cy="633702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999996" y="286458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1"/>
          <p:cNvSpPr>
            <a:spLocks noChangeArrowheads="1"/>
          </p:cNvSpPr>
          <p:nvPr/>
        </p:nvSpPr>
        <p:spPr bwMode="auto">
          <a:xfrm>
            <a:off x="3889893" y="4950002"/>
            <a:ext cx="50008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altLang="zh-CN" sz="32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Гра</a:t>
            </a:r>
            <a:r>
              <a:rPr lang="ru-RU" altLang="zh-CN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« </a:t>
            </a:r>
            <a:r>
              <a:rPr lang="ru-RU" altLang="zh-CN" sz="32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Ніч</a:t>
            </a:r>
            <a:r>
              <a:rPr lang="ru-RU" altLang="zh-CN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в зоопарку»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3975" y="1167495"/>
            <a:ext cx="3289821" cy="4830714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042545" y="-19252"/>
            <a:ext cx="7543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Настільні</a:t>
            </a:r>
            <a:r>
              <a:rPr lang="ru-RU" dirty="0"/>
              <a:t>  </a:t>
            </a:r>
            <a:r>
              <a:rPr lang="ru-RU" dirty="0" err="1"/>
              <a:t>ігри</a:t>
            </a:r>
            <a:r>
              <a:rPr lang="ru-RU" dirty="0"/>
              <a:t> «</a:t>
            </a:r>
            <a:r>
              <a:rPr lang="ru-RU" dirty="0" err="1"/>
              <a:t>Білим</a:t>
            </a:r>
            <a:r>
              <a:rPr lang="ru-RU" dirty="0"/>
              <a:t> по </a:t>
            </a:r>
            <a:r>
              <a:rPr lang="ru-RU" dirty="0" err="1"/>
              <a:t>чорному</a:t>
            </a:r>
            <a:r>
              <a:rPr lang="ru-RU" dirty="0"/>
              <a:t>» </a:t>
            </a:r>
          </a:p>
        </p:txBody>
      </p:sp>
      <p:sp>
        <p:nvSpPr>
          <p:cNvPr id="7" name="Овал 6"/>
          <p:cNvSpPr/>
          <p:nvPr/>
        </p:nvSpPr>
        <p:spPr>
          <a:xfrm>
            <a:off x="3139584" y="998429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2" r="21324"/>
          <a:stretch/>
        </p:blipFill>
        <p:spPr>
          <a:xfrm rot="5400000">
            <a:off x="-578987" y="2070697"/>
            <a:ext cx="4600575" cy="3084913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457228" y="18534"/>
            <a:ext cx="550308" cy="550308"/>
            <a:chOff x="449688" y="202263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449688" y="202263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4697" y="257679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2</a:t>
              </a:r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05"/>
          <a:stretch/>
        </p:blipFill>
        <p:spPr>
          <a:xfrm>
            <a:off x="8786393" y="3397228"/>
            <a:ext cx="3247319" cy="3182165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 rot="5400000">
            <a:off x="5000004" y="-757021"/>
            <a:ext cx="3479913" cy="6876478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4" t="5352" r="3659"/>
          <a:stretch/>
        </p:blipFill>
        <p:spPr>
          <a:xfrm>
            <a:off x="3393225" y="1070617"/>
            <a:ext cx="6680510" cy="3229625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9837497" y="723831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8292065" y="6265260"/>
            <a:ext cx="598648" cy="546724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88273" y="6119519"/>
            <a:ext cx="3204952" cy="633702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Гра</a:t>
            </a:r>
            <a:r>
              <a:rPr lang="ru-RU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«</a:t>
            </a:r>
            <a:r>
              <a:rPr lang="ru-RU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Зоряне</a:t>
            </a:r>
            <a:r>
              <a:rPr lang="ru-RU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небо»</a:t>
            </a:r>
          </a:p>
        </p:txBody>
      </p:sp>
      <p:sp>
        <p:nvSpPr>
          <p:cNvPr id="23" name="Овал 22"/>
          <p:cNvSpPr/>
          <p:nvPr/>
        </p:nvSpPr>
        <p:spPr>
          <a:xfrm>
            <a:off x="28015" y="6251023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3513264" y="4542761"/>
            <a:ext cx="553399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34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33598" y="5903154"/>
            <a:ext cx="553399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249529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2" grpId="0"/>
      <p:bldP spid="25" grpId="0" animBg="1"/>
      <p:bldP spid="7" grpId="0" animBg="1"/>
      <p:bldP spid="29" grpId="0" animBg="1"/>
      <p:bldP spid="9" grpId="0" animBg="1"/>
      <p:bldP spid="24" grpId="0" animBg="1"/>
      <p:bldP spid="30" grpId="0" animBg="1"/>
      <p:bldP spid="23" grpId="0" animBg="1"/>
      <p:bldP spid="36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293059" y="5497257"/>
            <a:ext cx="1006763" cy="105000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3" t="-135" r="-76" b="63771"/>
          <a:stretch/>
        </p:blipFill>
        <p:spPr>
          <a:xfrm flipH="1">
            <a:off x="0" y="2100939"/>
            <a:ext cx="12570691" cy="2493818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05362" y="874288"/>
            <a:ext cx="7181273" cy="491374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918584" y="6022258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32816" y="2589123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6274" y="2398735"/>
            <a:ext cx="190388" cy="19038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796441" y="385353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385127" y="1891016"/>
            <a:ext cx="54217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bg1"/>
                </a:solidFill>
              </a:rPr>
              <a:t>Ігри </a:t>
            </a:r>
          </a:p>
          <a:p>
            <a:pPr algn="ctr"/>
            <a:r>
              <a:rPr lang="ru-RU" sz="8000" b="1" dirty="0">
                <a:solidFill>
                  <a:schemeClr val="bg1"/>
                </a:solidFill>
              </a:rPr>
              <a:t>з водою</a:t>
            </a:r>
          </a:p>
        </p:txBody>
      </p:sp>
    </p:spTree>
    <p:extLst>
      <p:ext uri="{BB962C8B-B14F-4D97-AF65-F5344CB8AC3E}">
        <p14:creationId xmlns:p14="http://schemas.microsoft.com/office/powerpoint/2010/main" val="3236117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вал 27"/>
          <p:cNvSpPr/>
          <p:nvPr/>
        </p:nvSpPr>
        <p:spPr>
          <a:xfrm>
            <a:off x="57320" y="196456"/>
            <a:ext cx="4312740" cy="6611077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19100" dist="38100" dir="8100000" sx="104000" sy="104000" algn="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775236" y="31792"/>
            <a:ext cx="550308" cy="550308"/>
            <a:chOff x="449688" y="202263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449688" y="202263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4697" y="257679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3</a:t>
              </a: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969595" y="0"/>
            <a:ext cx="3259508" cy="369332"/>
            <a:chOff x="852261" y="-2607"/>
            <a:chExt cx="3259508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852261" y="-2607"/>
              <a:ext cx="3149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/>
                <a:t>Ігри з водою</a:t>
              </a: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1081708" y="350400"/>
              <a:ext cx="3030061" cy="7230"/>
            </a:xfrm>
            <a:prstGeom prst="line">
              <a:avLst/>
            </a:prstGeom>
            <a:ln w="19050">
              <a:solidFill>
                <a:srgbClr val="5449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Овал 22"/>
          <p:cNvSpPr/>
          <p:nvPr/>
        </p:nvSpPr>
        <p:spPr>
          <a:xfrm>
            <a:off x="6139734" y="5645140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15"/>
          <p:cNvSpPr/>
          <p:nvPr/>
        </p:nvSpPr>
        <p:spPr>
          <a:xfrm>
            <a:off x="3458523" y="6367427"/>
            <a:ext cx="46742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2400" b="1" dirty="0">
                <a:ea typeface="微软雅黑" panose="020B0503020204020204" pitchFamily="34" charset="-122"/>
              </a:rPr>
              <a:t>Ігри з </a:t>
            </a:r>
            <a:r>
              <a:rPr lang="ru-RU" altLang="zh-CN" sz="2400" b="1" dirty="0" err="1">
                <a:ea typeface="微软雅黑" panose="020B0503020204020204" pitchFamily="34" charset="-122"/>
              </a:rPr>
              <a:t>лійками</a:t>
            </a:r>
            <a:endParaRPr lang="en-US" altLang="zh-CN" sz="2400" b="1" dirty="0">
              <a:ea typeface="微软雅黑" panose="020B0503020204020204" pitchFamily="34" charset="-12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4"/>
          <a:stretch/>
        </p:blipFill>
        <p:spPr>
          <a:xfrm rot="5400000">
            <a:off x="-445925" y="2253526"/>
            <a:ext cx="5125609" cy="26832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Овал 29"/>
          <p:cNvSpPr/>
          <p:nvPr/>
        </p:nvSpPr>
        <p:spPr>
          <a:xfrm>
            <a:off x="4053053" y="257679"/>
            <a:ext cx="4349258" cy="652769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19100" dist="38100" dir="8100000" sx="104000" sy="104000" algn="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3" r="15308"/>
          <a:stretch/>
        </p:blipFill>
        <p:spPr>
          <a:xfrm rot="5400000">
            <a:off x="3665493" y="1951891"/>
            <a:ext cx="5189066" cy="3084317"/>
          </a:xfrm>
          <a:prstGeom prst="round2DiagRect">
            <a:avLst>
              <a:gd name="adj1" fmla="val 16667"/>
              <a:gd name="adj2" fmla="val 45697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6" name="Группа 5"/>
          <p:cNvGrpSpPr/>
          <p:nvPr/>
        </p:nvGrpSpPr>
        <p:grpSpPr>
          <a:xfrm>
            <a:off x="240758" y="788619"/>
            <a:ext cx="640600" cy="640600"/>
            <a:chOff x="5353142" y="3006074"/>
            <a:chExt cx="640600" cy="640600"/>
          </a:xfrm>
        </p:grpSpPr>
        <p:sp>
          <p:nvSpPr>
            <p:cNvPr id="31" name="Овал 30"/>
            <p:cNvSpPr/>
            <p:nvPr/>
          </p:nvSpPr>
          <p:spPr>
            <a:xfrm>
              <a:off x="5353142" y="3006074"/>
              <a:ext cx="640600" cy="640600"/>
            </a:xfrm>
            <a:prstGeom prst="ellipse">
              <a:avLst/>
            </a:prstGeom>
            <a:solidFill>
              <a:srgbClr val="DB5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Shape 2778">
              <a:extLst>
                <a:ext uri="{FF2B5EF4-FFF2-40B4-BE49-F238E27FC236}">
                  <a16:creationId xmlns:a16="http://schemas.microsoft.com/office/drawing/2014/main" id="{F29DC826-5488-45F3-AE98-172A6E992139}"/>
                </a:ext>
              </a:extLst>
            </p:cNvPr>
            <p:cNvSpPr/>
            <p:nvPr/>
          </p:nvSpPr>
          <p:spPr>
            <a:xfrm>
              <a:off x="5420729" y="3073661"/>
              <a:ext cx="505426" cy="505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81" y="12956"/>
                  </a:moveTo>
                  <a:cubicBezTo>
                    <a:pt x="17070" y="12258"/>
                    <a:pt x="16576" y="11533"/>
                    <a:pt x="16011" y="10795"/>
                  </a:cubicBezTo>
                  <a:cubicBezTo>
                    <a:pt x="16573" y="10063"/>
                    <a:pt x="17072" y="9339"/>
                    <a:pt x="17481" y="8644"/>
                  </a:cubicBezTo>
                  <a:cubicBezTo>
                    <a:pt x="19410" y="9181"/>
                    <a:pt x="20618" y="9948"/>
                    <a:pt x="20618" y="10800"/>
                  </a:cubicBezTo>
                  <a:cubicBezTo>
                    <a:pt x="20618" y="11652"/>
                    <a:pt x="19410" y="12419"/>
                    <a:pt x="17481" y="12956"/>
                  </a:cubicBezTo>
                  <a:moveTo>
                    <a:pt x="17742" y="17743"/>
                  </a:moveTo>
                  <a:cubicBezTo>
                    <a:pt x="17140" y="18345"/>
                    <a:pt x="15740" y="18028"/>
                    <a:pt x="13996" y="17045"/>
                  </a:cubicBezTo>
                  <a:cubicBezTo>
                    <a:pt x="14198" y="16261"/>
                    <a:pt x="14365" y="15406"/>
                    <a:pt x="14487" y="14488"/>
                  </a:cubicBezTo>
                  <a:cubicBezTo>
                    <a:pt x="15405" y="14366"/>
                    <a:pt x="16261" y="14198"/>
                    <a:pt x="17044" y="13996"/>
                  </a:cubicBezTo>
                  <a:cubicBezTo>
                    <a:pt x="18028" y="15740"/>
                    <a:pt x="18345" y="17140"/>
                    <a:pt x="17742" y="17743"/>
                  </a:cubicBezTo>
                  <a:moveTo>
                    <a:pt x="15404" y="11561"/>
                  </a:moveTo>
                  <a:cubicBezTo>
                    <a:pt x="15837" y="12119"/>
                    <a:pt x="16219" y="12662"/>
                    <a:pt x="16554" y="13185"/>
                  </a:cubicBezTo>
                  <a:cubicBezTo>
                    <a:pt x="15950" y="13317"/>
                    <a:pt x="15295" y="13429"/>
                    <a:pt x="14597" y="13517"/>
                  </a:cubicBezTo>
                  <a:cubicBezTo>
                    <a:pt x="14631" y="13155"/>
                    <a:pt x="14655" y="12784"/>
                    <a:pt x="14677" y="12409"/>
                  </a:cubicBezTo>
                  <a:cubicBezTo>
                    <a:pt x="14930" y="12127"/>
                    <a:pt x="15170" y="11844"/>
                    <a:pt x="15404" y="11561"/>
                  </a:cubicBezTo>
                  <a:moveTo>
                    <a:pt x="15402" y="10032"/>
                  </a:moveTo>
                  <a:cubicBezTo>
                    <a:pt x="15170" y="9752"/>
                    <a:pt x="14928" y="9471"/>
                    <a:pt x="14677" y="9191"/>
                  </a:cubicBezTo>
                  <a:cubicBezTo>
                    <a:pt x="14655" y="8817"/>
                    <a:pt x="14631" y="8445"/>
                    <a:pt x="14597" y="8084"/>
                  </a:cubicBezTo>
                  <a:cubicBezTo>
                    <a:pt x="15295" y="8171"/>
                    <a:pt x="15950" y="8283"/>
                    <a:pt x="16554" y="8415"/>
                  </a:cubicBezTo>
                  <a:cubicBezTo>
                    <a:pt x="16221" y="8935"/>
                    <a:pt x="15832" y="9478"/>
                    <a:pt x="15402" y="10032"/>
                  </a:cubicBezTo>
                  <a:moveTo>
                    <a:pt x="17742" y="3857"/>
                  </a:moveTo>
                  <a:cubicBezTo>
                    <a:pt x="18345" y="4460"/>
                    <a:pt x="18028" y="5860"/>
                    <a:pt x="17044" y="7604"/>
                  </a:cubicBezTo>
                  <a:cubicBezTo>
                    <a:pt x="16261" y="7402"/>
                    <a:pt x="15405" y="7234"/>
                    <a:pt x="14487" y="7112"/>
                  </a:cubicBezTo>
                  <a:cubicBezTo>
                    <a:pt x="14365" y="6194"/>
                    <a:pt x="14198" y="5339"/>
                    <a:pt x="13996" y="4555"/>
                  </a:cubicBezTo>
                  <a:cubicBezTo>
                    <a:pt x="15740" y="3572"/>
                    <a:pt x="17140" y="3255"/>
                    <a:pt x="17742" y="3857"/>
                  </a:cubicBezTo>
                  <a:moveTo>
                    <a:pt x="13718" y="12012"/>
                  </a:moveTo>
                  <a:cubicBezTo>
                    <a:pt x="13448" y="12303"/>
                    <a:pt x="13172" y="12593"/>
                    <a:pt x="12882" y="12883"/>
                  </a:cubicBezTo>
                  <a:cubicBezTo>
                    <a:pt x="12593" y="13172"/>
                    <a:pt x="12303" y="13449"/>
                    <a:pt x="12012" y="13719"/>
                  </a:cubicBezTo>
                  <a:cubicBezTo>
                    <a:pt x="11614" y="13733"/>
                    <a:pt x="11212" y="13745"/>
                    <a:pt x="10800" y="13745"/>
                  </a:cubicBezTo>
                  <a:cubicBezTo>
                    <a:pt x="10387" y="13745"/>
                    <a:pt x="9985" y="13733"/>
                    <a:pt x="9587" y="13719"/>
                  </a:cubicBezTo>
                  <a:cubicBezTo>
                    <a:pt x="9297" y="13449"/>
                    <a:pt x="9006" y="13172"/>
                    <a:pt x="8717" y="12883"/>
                  </a:cubicBezTo>
                  <a:cubicBezTo>
                    <a:pt x="8428" y="12593"/>
                    <a:pt x="8152" y="12303"/>
                    <a:pt x="7881" y="12012"/>
                  </a:cubicBezTo>
                  <a:cubicBezTo>
                    <a:pt x="7866" y="11614"/>
                    <a:pt x="7855" y="11212"/>
                    <a:pt x="7855" y="10800"/>
                  </a:cubicBezTo>
                  <a:cubicBezTo>
                    <a:pt x="7855" y="10388"/>
                    <a:pt x="7866" y="9986"/>
                    <a:pt x="7881" y="9587"/>
                  </a:cubicBezTo>
                  <a:cubicBezTo>
                    <a:pt x="8152" y="9297"/>
                    <a:pt x="8428" y="9007"/>
                    <a:pt x="8717" y="8717"/>
                  </a:cubicBezTo>
                  <a:cubicBezTo>
                    <a:pt x="9006" y="8428"/>
                    <a:pt x="9297" y="8151"/>
                    <a:pt x="9587" y="7881"/>
                  </a:cubicBezTo>
                  <a:cubicBezTo>
                    <a:pt x="9985" y="7867"/>
                    <a:pt x="10387" y="7855"/>
                    <a:pt x="10800" y="7855"/>
                  </a:cubicBezTo>
                  <a:cubicBezTo>
                    <a:pt x="11212" y="7855"/>
                    <a:pt x="11614" y="7867"/>
                    <a:pt x="12012" y="7881"/>
                  </a:cubicBezTo>
                  <a:cubicBezTo>
                    <a:pt x="12303" y="8151"/>
                    <a:pt x="12593" y="8428"/>
                    <a:pt x="12882" y="8717"/>
                  </a:cubicBezTo>
                  <a:cubicBezTo>
                    <a:pt x="13172" y="9007"/>
                    <a:pt x="13448" y="9297"/>
                    <a:pt x="13718" y="9587"/>
                  </a:cubicBezTo>
                  <a:cubicBezTo>
                    <a:pt x="13733" y="9986"/>
                    <a:pt x="13745" y="10388"/>
                    <a:pt x="13745" y="10800"/>
                  </a:cubicBezTo>
                  <a:cubicBezTo>
                    <a:pt x="13745" y="11212"/>
                    <a:pt x="13733" y="11614"/>
                    <a:pt x="13718" y="12012"/>
                  </a:cubicBezTo>
                  <a:moveTo>
                    <a:pt x="13185" y="16555"/>
                  </a:moveTo>
                  <a:cubicBezTo>
                    <a:pt x="12662" y="16219"/>
                    <a:pt x="12120" y="15837"/>
                    <a:pt x="11561" y="15404"/>
                  </a:cubicBezTo>
                  <a:cubicBezTo>
                    <a:pt x="11844" y="15170"/>
                    <a:pt x="12127" y="14931"/>
                    <a:pt x="12409" y="14677"/>
                  </a:cubicBezTo>
                  <a:cubicBezTo>
                    <a:pt x="12783" y="14655"/>
                    <a:pt x="13155" y="14631"/>
                    <a:pt x="13517" y="14597"/>
                  </a:cubicBezTo>
                  <a:cubicBezTo>
                    <a:pt x="13429" y="15295"/>
                    <a:pt x="13316" y="15950"/>
                    <a:pt x="13185" y="16555"/>
                  </a:cubicBezTo>
                  <a:moveTo>
                    <a:pt x="10800" y="20618"/>
                  </a:moveTo>
                  <a:cubicBezTo>
                    <a:pt x="9948" y="20618"/>
                    <a:pt x="9181" y="19410"/>
                    <a:pt x="8643" y="17481"/>
                  </a:cubicBezTo>
                  <a:cubicBezTo>
                    <a:pt x="9339" y="17072"/>
                    <a:pt x="10062" y="16573"/>
                    <a:pt x="10795" y="16011"/>
                  </a:cubicBezTo>
                  <a:cubicBezTo>
                    <a:pt x="11532" y="16576"/>
                    <a:pt x="12258" y="17070"/>
                    <a:pt x="12957" y="17481"/>
                  </a:cubicBezTo>
                  <a:cubicBezTo>
                    <a:pt x="12419" y="19410"/>
                    <a:pt x="11652" y="20618"/>
                    <a:pt x="10800" y="20618"/>
                  </a:cubicBezTo>
                  <a:moveTo>
                    <a:pt x="8083" y="14597"/>
                  </a:moveTo>
                  <a:cubicBezTo>
                    <a:pt x="8445" y="14631"/>
                    <a:pt x="8816" y="14655"/>
                    <a:pt x="9190" y="14677"/>
                  </a:cubicBezTo>
                  <a:cubicBezTo>
                    <a:pt x="9471" y="14929"/>
                    <a:pt x="9751" y="15170"/>
                    <a:pt x="10032" y="15403"/>
                  </a:cubicBezTo>
                  <a:cubicBezTo>
                    <a:pt x="9478" y="15832"/>
                    <a:pt x="8935" y="16221"/>
                    <a:pt x="8415" y="16555"/>
                  </a:cubicBezTo>
                  <a:cubicBezTo>
                    <a:pt x="8283" y="15950"/>
                    <a:pt x="8171" y="15295"/>
                    <a:pt x="8083" y="14597"/>
                  </a:cubicBezTo>
                  <a:moveTo>
                    <a:pt x="8415" y="5045"/>
                  </a:moveTo>
                  <a:cubicBezTo>
                    <a:pt x="8938" y="5381"/>
                    <a:pt x="9480" y="5762"/>
                    <a:pt x="10038" y="6196"/>
                  </a:cubicBezTo>
                  <a:cubicBezTo>
                    <a:pt x="9756" y="6430"/>
                    <a:pt x="9473" y="6670"/>
                    <a:pt x="9190" y="6924"/>
                  </a:cubicBezTo>
                  <a:cubicBezTo>
                    <a:pt x="8816" y="6945"/>
                    <a:pt x="8445" y="6969"/>
                    <a:pt x="8083" y="7003"/>
                  </a:cubicBezTo>
                  <a:cubicBezTo>
                    <a:pt x="8171" y="6305"/>
                    <a:pt x="8283" y="5650"/>
                    <a:pt x="8415" y="5045"/>
                  </a:cubicBezTo>
                  <a:moveTo>
                    <a:pt x="10800" y="982"/>
                  </a:moveTo>
                  <a:cubicBezTo>
                    <a:pt x="11652" y="982"/>
                    <a:pt x="12419" y="2191"/>
                    <a:pt x="12957" y="4119"/>
                  </a:cubicBezTo>
                  <a:cubicBezTo>
                    <a:pt x="12261" y="4528"/>
                    <a:pt x="11537" y="5027"/>
                    <a:pt x="10804" y="5589"/>
                  </a:cubicBezTo>
                  <a:cubicBezTo>
                    <a:pt x="10067" y="5024"/>
                    <a:pt x="9341" y="4530"/>
                    <a:pt x="8643" y="4119"/>
                  </a:cubicBezTo>
                  <a:cubicBezTo>
                    <a:pt x="9181" y="2191"/>
                    <a:pt x="9948" y="982"/>
                    <a:pt x="10800" y="982"/>
                  </a:cubicBezTo>
                  <a:moveTo>
                    <a:pt x="13517" y="7003"/>
                  </a:moveTo>
                  <a:cubicBezTo>
                    <a:pt x="13155" y="6969"/>
                    <a:pt x="12783" y="6945"/>
                    <a:pt x="12409" y="6924"/>
                  </a:cubicBezTo>
                  <a:cubicBezTo>
                    <a:pt x="12129" y="6671"/>
                    <a:pt x="11848" y="6430"/>
                    <a:pt x="11568" y="6198"/>
                  </a:cubicBezTo>
                  <a:cubicBezTo>
                    <a:pt x="12122" y="5768"/>
                    <a:pt x="12665" y="5379"/>
                    <a:pt x="13185" y="5045"/>
                  </a:cubicBezTo>
                  <a:cubicBezTo>
                    <a:pt x="13316" y="5650"/>
                    <a:pt x="13429" y="6305"/>
                    <a:pt x="13517" y="7003"/>
                  </a:cubicBezTo>
                  <a:moveTo>
                    <a:pt x="7112" y="7112"/>
                  </a:moveTo>
                  <a:cubicBezTo>
                    <a:pt x="6194" y="7234"/>
                    <a:pt x="5339" y="7402"/>
                    <a:pt x="4555" y="7604"/>
                  </a:cubicBezTo>
                  <a:cubicBezTo>
                    <a:pt x="3572" y="5860"/>
                    <a:pt x="3255" y="4460"/>
                    <a:pt x="3858" y="3857"/>
                  </a:cubicBezTo>
                  <a:cubicBezTo>
                    <a:pt x="4460" y="3255"/>
                    <a:pt x="5860" y="3572"/>
                    <a:pt x="7604" y="4555"/>
                  </a:cubicBezTo>
                  <a:cubicBezTo>
                    <a:pt x="7402" y="5339"/>
                    <a:pt x="7234" y="6194"/>
                    <a:pt x="7112" y="7112"/>
                  </a:cubicBezTo>
                  <a:moveTo>
                    <a:pt x="3858" y="17743"/>
                  </a:moveTo>
                  <a:cubicBezTo>
                    <a:pt x="3255" y="17140"/>
                    <a:pt x="3572" y="15740"/>
                    <a:pt x="4555" y="13996"/>
                  </a:cubicBezTo>
                  <a:cubicBezTo>
                    <a:pt x="5339" y="14198"/>
                    <a:pt x="6194" y="14366"/>
                    <a:pt x="7112" y="14488"/>
                  </a:cubicBezTo>
                  <a:cubicBezTo>
                    <a:pt x="7234" y="15406"/>
                    <a:pt x="7402" y="16261"/>
                    <a:pt x="7604" y="17045"/>
                  </a:cubicBezTo>
                  <a:cubicBezTo>
                    <a:pt x="5860" y="18028"/>
                    <a:pt x="4460" y="18345"/>
                    <a:pt x="3858" y="17743"/>
                  </a:cubicBezTo>
                  <a:moveTo>
                    <a:pt x="7003" y="13517"/>
                  </a:moveTo>
                  <a:cubicBezTo>
                    <a:pt x="6305" y="13429"/>
                    <a:pt x="5650" y="13317"/>
                    <a:pt x="5045" y="13185"/>
                  </a:cubicBezTo>
                  <a:cubicBezTo>
                    <a:pt x="5379" y="12665"/>
                    <a:pt x="5768" y="12122"/>
                    <a:pt x="6197" y="11568"/>
                  </a:cubicBezTo>
                  <a:cubicBezTo>
                    <a:pt x="6429" y="11848"/>
                    <a:pt x="6671" y="12129"/>
                    <a:pt x="6923" y="12409"/>
                  </a:cubicBezTo>
                  <a:cubicBezTo>
                    <a:pt x="6944" y="12784"/>
                    <a:pt x="6968" y="13155"/>
                    <a:pt x="7003" y="13517"/>
                  </a:cubicBezTo>
                  <a:moveTo>
                    <a:pt x="6923" y="9191"/>
                  </a:moveTo>
                  <a:cubicBezTo>
                    <a:pt x="6669" y="9473"/>
                    <a:pt x="6429" y="9756"/>
                    <a:pt x="6196" y="10039"/>
                  </a:cubicBezTo>
                  <a:cubicBezTo>
                    <a:pt x="5763" y="9481"/>
                    <a:pt x="5381" y="8938"/>
                    <a:pt x="5045" y="8415"/>
                  </a:cubicBezTo>
                  <a:cubicBezTo>
                    <a:pt x="5650" y="8283"/>
                    <a:pt x="6305" y="8171"/>
                    <a:pt x="7003" y="8084"/>
                  </a:cubicBezTo>
                  <a:cubicBezTo>
                    <a:pt x="6968" y="8445"/>
                    <a:pt x="6944" y="8816"/>
                    <a:pt x="6923" y="9191"/>
                  </a:cubicBezTo>
                  <a:moveTo>
                    <a:pt x="982" y="10800"/>
                  </a:moveTo>
                  <a:cubicBezTo>
                    <a:pt x="982" y="9948"/>
                    <a:pt x="2190" y="9181"/>
                    <a:pt x="4119" y="8644"/>
                  </a:cubicBezTo>
                  <a:cubicBezTo>
                    <a:pt x="4530" y="9342"/>
                    <a:pt x="5023" y="10067"/>
                    <a:pt x="5588" y="10805"/>
                  </a:cubicBezTo>
                  <a:cubicBezTo>
                    <a:pt x="5027" y="11537"/>
                    <a:pt x="4528" y="12262"/>
                    <a:pt x="4119" y="12956"/>
                  </a:cubicBezTo>
                  <a:cubicBezTo>
                    <a:pt x="2190" y="12419"/>
                    <a:pt x="982" y="11652"/>
                    <a:pt x="982" y="10800"/>
                  </a:cubicBezTo>
                  <a:moveTo>
                    <a:pt x="21600" y="10800"/>
                  </a:moveTo>
                  <a:cubicBezTo>
                    <a:pt x="21600" y="9624"/>
                    <a:pt x="20173" y="8571"/>
                    <a:pt x="17918" y="7853"/>
                  </a:cubicBezTo>
                  <a:cubicBezTo>
                    <a:pt x="19002" y="5750"/>
                    <a:pt x="19269" y="3995"/>
                    <a:pt x="18437" y="3163"/>
                  </a:cubicBezTo>
                  <a:cubicBezTo>
                    <a:pt x="17605" y="2332"/>
                    <a:pt x="15850" y="2598"/>
                    <a:pt x="13748" y="3682"/>
                  </a:cubicBezTo>
                  <a:cubicBezTo>
                    <a:pt x="13029" y="1427"/>
                    <a:pt x="11976" y="0"/>
                    <a:pt x="10800" y="0"/>
                  </a:cubicBezTo>
                  <a:cubicBezTo>
                    <a:pt x="9623" y="0"/>
                    <a:pt x="8571" y="1427"/>
                    <a:pt x="7852" y="3682"/>
                  </a:cubicBezTo>
                  <a:cubicBezTo>
                    <a:pt x="5750" y="2598"/>
                    <a:pt x="3995" y="2332"/>
                    <a:pt x="3163" y="3163"/>
                  </a:cubicBezTo>
                  <a:cubicBezTo>
                    <a:pt x="2331" y="3995"/>
                    <a:pt x="2598" y="5750"/>
                    <a:pt x="3682" y="7853"/>
                  </a:cubicBezTo>
                  <a:cubicBezTo>
                    <a:pt x="1426" y="8571"/>
                    <a:pt x="0" y="9624"/>
                    <a:pt x="0" y="10800"/>
                  </a:cubicBezTo>
                  <a:cubicBezTo>
                    <a:pt x="0" y="11976"/>
                    <a:pt x="1426" y="13029"/>
                    <a:pt x="3682" y="13748"/>
                  </a:cubicBezTo>
                  <a:cubicBezTo>
                    <a:pt x="2598" y="15851"/>
                    <a:pt x="2331" y="17605"/>
                    <a:pt x="3163" y="18437"/>
                  </a:cubicBezTo>
                  <a:cubicBezTo>
                    <a:pt x="3995" y="19268"/>
                    <a:pt x="5750" y="19002"/>
                    <a:pt x="7852" y="17918"/>
                  </a:cubicBezTo>
                  <a:cubicBezTo>
                    <a:pt x="8571" y="20173"/>
                    <a:pt x="9623" y="21600"/>
                    <a:pt x="10800" y="21600"/>
                  </a:cubicBezTo>
                  <a:cubicBezTo>
                    <a:pt x="11976" y="21600"/>
                    <a:pt x="13029" y="20173"/>
                    <a:pt x="13748" y="17918"/>
                  </a:cubicBezTo>
                  <a:cubicBezTo>
                    <a:pt x="15850" y="19002"/>
                    <a:pt x="17605" y="19268"/>
                    <a:pt x="18437" y="18437"/>
                  </a:cubicBezTo>
                  <a:cubicBezTo>
                    <a:pt x="19269" y="17605"/>
                    <a:pt x="19002" y="15851"/>
                    <a:pt x="17918" y="13748"/>
                  </a:cubicBezTo>
                  <a:cubicBezTo>
                    <a:pt x="20173" y="13029"/>
                    <a:pt x="21600" y="11976"/>
                    <a:pt x="21600" y="10800"/>
                  </a:cubicBezTo>
                  <a:moveTo>
                    <a:pt x="10800" y="9818"/>
                  </a:moveTo>
                  <a:cubicBezTo>
                    <a:pt x="10258" y="9818"/>
                    <a:pt x="9818" y="10258"/>
                    <a:pt x="9818" y="10800"/>
                  </a:cubicBezTo>
                  <a:cubicBezTo>
                    <a:pt x="9818" y="11342"/>
                    <a:pt x="10258" y="11782"/>
                    <a:pt x="10800" y="11782"/>
                  </a:cubicBezTo>
                  <a:cubicBezTo>
                    <a:pt x="11342" y="11782"/>
                    <a:pt x="11782" y="11342"/>
                    <a:pt x="11782" y="10800"/>
                  </a:cubicBezTo>
                  <a:cubicBezTo>
                    <a:pt x="11782" y="10258"/>
                    <a:pt x="11342" y="9818"/>
                    <a:pt x="10800" y="98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sym typeface="Gill Sans"/>
              </a:endParaRPr>
            </a:p>
          </p:txBody>
        </p:sp>
      </p:grpSp>
      <p:sp>
        <p:nvSpPr>
          <p:cNvPr id="7" name="Овал 6"/>
          <p:cNvSpPr/>
          <p:nvPr/>
        </p:nvSpPr>
        <p:spPr>
          <a:xfrm>
            <a:off x="8384452" y="151919"/>
            <a:ext cx="651769" cy="541067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2881608" y="6346362"/>
            <a:ext cx="553399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278642" y="6047317"/>
            <a:ext cx="466385" cy="379247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8001000" y="221631"/>
            <a:ext cx="4173208" cy="656072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19100" dist="38100" dir="8100000" sx="104000" sy="104000" algn="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7581293" y="637156"/>
            <a:ext cx="640600" cy="640600"/>
            <a:chOff x="4472030" y="2642646"/>
            <a:chExt cx="640600" cy="640600"/>
          </a:xfrm>
        </p:grpSpPr>
        <p:sp>
          <p:nvSpPr>
            <p:cNvPr id="22" name="Овал 21"/>
            <p:cNvSpPr/>
            <p:nvPr/>
          </p:nvSpPr>
          <p:spPr>
            <a:xfrm>
              <a:off x="4472030" y="2642646"/>
              <a:ext cx="640600" cy="640600"/>
            </a:xfrm>
            <a:prstGeom prst="ellipse">
              <a:avLst/>
            </a:prstGeom>
            <a:solidFill>
              <a:srgbClr val="DB5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Shape 2547">
              <a:extLst>
                <a:ext uri="{FF2B5EF4-FFF2-40B4-BE49-F238E27FC236}">
                  <a16:creationId xmlns:a16="http://schemas.microsoft.com/office/drawing/2014/main" id="{329A05C3-C2F5-448C-B634-0417847B1142}"/>
                </a:ext>
              </a:extLst>
            </p:cNvPr>
            <p:cNvSpPr/>
            <p:nvPr/>
          </p:nvSpPr>
          <p:spPr>
            <a:xfrm>
              <a:off x="4534670" y="2711442"/>
              <a:ext cx="495655" cy="495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C394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" t="2139" r="20764" b="-2139"/>
          <a:stretch/>
        </p:blipFill>
        <p:spPr>
          <a:xfrm rot="5400000">
            <a:off x="7758485" y="2226412"/>
            <a:ext cx="4625207" cy="2751988"/>
          </a:xfrm>
          <a:prstGeom prst="round2DiagRect">
            <a:avLst>
              <a:gd name="adj1" fmla="val 18292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" name="Овал 36"/>
          <p:cNvSpPr/>
          <p:nvPr/>
        </p:nvSpPr>
        <p:spPr>
          <a:xfrm>
            <a:off x="11211307" y="5760841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Shape 2778">
            <a:extLst>
              <a:ext uri="{FF2B5EF4-FFF2-40B4-BE49-F238E27FC236}">
                <a16:creationId xmlns:a16="http://schemas.microsoft.com/office/drawing/2014/main" id="{F29DC826-5488-45F3-AE98-172A6E992139}"/>
              </a:ext>
            </a:extLst>
          </p:cNvPr>
          <p:cNvSpPr/>
          <p:nvPr/>
        </p:nvSpPr>
        <p:spPr>
          <a:xfrm>
            <a:off x="11298724" y="5794604"/>
            <a:ext cx="505426" cy="5054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81" y="12956"/>
                </a:moveTo>
                <a:cubicBezTo>
                  <a:pt x="17070" y="12258"/>
                  <a:pt x="16576" y="11533"/>
                  <a:pt x="16011" y="10795"/>
                </a:cubicBezTo>
                <a:cubicBezTo>
                  <a:pt x="16573" y="10063"/>
                  <a:pt x="17072" y="9339"/>
                  <a:pt x="17481" y="8644"/>
                </a:cubicBezTo>
                <a:cubicBezTo>
                  <a:pt x="19410" y="9181"/>
                  <a:pt x="20618" y="9948"/>
                  <a:pt x="20618" y="10800"/>
                </a:cubicBezTo>
                <a:cubicBezTo>
                  <a:pt x="20618" y="11652"/>
                  <a:pt x="19410" y="12419"/>
                  <a:pt x="17481" y="12956"/>
                </a:cubicBezTo>
                <a:moveTo>
                  <a:pt x="17742" y="17743"/>
                </a:moveTo>
                <a:cubicBezTo>
                  <a:pt x="17140" y="18345"/>
                  <a:pt x="15740" y="18028"/>
                  <a:pt x="13996" y="17045"/>
                </a:cubicBezTo>
                <a:cubicBezTo>
                  <a:pt x="14198" y="16261"/>
                  <a:pt x="14365" y="15406"/>
                  <a:pt x="14487" y="14488"/>
                </a:cubicBezTo>
                <a:cubicBezTo>
                  <a:pt x="15405" y="14366"/>
                  <a:pt x="16261" y="14198"/>
                  <a:pt x="17044" y="13996"/>
                </a:cubicBezTo>
                <a:cubicBezTo>
                  <a:pt x="18028" y="15740"/>
                  <a:pt x="18345" y="17140"/>
                  <a:pt x="17742" y="17743"/>
                </a:cubicBezTo>
                <a:moveTo>
                  <a:pt x="15404" y="11561"/>
                </a:moveTo>
                <a:cubicBezTo>
                  <a:pt x="15837" y="12119"/>
                  <a:pt x="16219" y="12662"/>
                  <a:pt x="16554" y="13185"/>
                </a:cubicBezTo>
                <a:cubicBezTo>
                  <a:pt x="15950" y="13317"/>
                  <a:pt x="15295" y="13429"/>
                  <a:pt x="14597" y="13517"/>
                </a:cubicBezTo>
                <a:cubicBezTo>
                  <a:pt x="14631" y="13155"/>
                  <a:pt x="14655" y="12784"/>
                  <a:pt x="14677" y="12409"/>
                </a:cubicBezTo>
                <a:cubicBezTo>
                  <a:pt x="14930" y="12127"/>
                  <a:pt x="15170" y="11844"/>
                  <a:pt x="15404" y="11561"/>
                </a:cubicBezTo>
                <a:moveTo>
                  <a:pt x="15402" y="10032"/>
                </a:moveTo>
                <a:cubicBezTo>
                  <a:pt x="15170" y="9752"/>
                  <a:pt x="14928" y="9471"/>
                  <a:pt x="14677" y="9191"/>
                </a:cubicBezTo>
                <a:cubicBezTo>
                  <a:pt x="14655" y="8817"/>
                  <a:pt x="14631" y="8445"/>
                  <a:pt x="14597" y="8084"/>
                </a:cubicBezTo>
                <a:cubicBezTo>
                  <a:pt x="15295" y="8171"/>
                  <a:pt x="15950" y="8283"/>
                  <a:pt x="16554" y="8415"/>
                </a:cubicBezTo>
                <a:cubicBezTo>
                  <a:pt x="16221" y="8935"/>
                  <a:pt x="15832" y="9478"/>
                  <a:pt x="15402" y="10032"/>
                </a:cubicBezTo>
                <a:moveTo>
                  <a:pt x="17742" y="3857"/>
                </a:moveTo>
                <a:cubicBezTo>
                  <a:pt x="18345" y="4460"/>
                  <a:pt x="18028" y="5860"/>
                  <a:pt x="17044" y="7604"/>
                </a:cubicBezTo>
                <a:cubicBezTo>
                  <a:pt x="16261" y="7402"/>
                  <a:pt x="15405" y="7234"/>
                  <a:pt x="14487" y="7112"/>
                </a:cubicBezTo>
                <a:cubicBezTo>
                  <a:pt x="14365" y="6194"/>
                  <a:pt x="14198" y="5339"/>
                  <a:pt x="13996" y="4555"/>
                </a:cubicBezTo>
                <a:cubicBezTo>
                  <a:pt x="15740" y="3572"/>
                  <a:pt x="17140" y="3255"/>
                  <a:pt x="17742" y="3857"/>
                </a:cubicBezTo>
                <a:moveTo>
                  <a:pt x="13718" y="12012"/>
                </a:moveTo>
                <a:cubicBezTo>
                  <a:pt x="13448" y="12303"/>
                  <a:pt x="13172" y="12593"/>
                  <a:pt x="12882" y="12883"/>
                </a:cubicBezTo>
                <a:cubicBezTo>
                  <a:pt x="12593" y="13172"/>
                  <a:pt x="12303" y="13449"/>
                  <a:pt x="12012" y="13719"/>
                </a:cubicBezTo>
                <a:cubicBezTo>
                  <a:pt x="11614" y="13733"/>
                  <a:pt x="11212" y="13745"/>
                  <a:pt x="10800" y="13745"/>
                </a:cubicBezTo>
                <a:cubicBezTo>
                  <a:pt x="10387" y="13745"/>
                  <a:pt x="9985" y="13733"/>
                  <a:pt x="9587" y="13719"/>
                </a:cubicBezTo>
                <a:cubicBezTo>
                  <a:pt x="9297" y="13449"/>
                  <a:pt x="9006" y="13172"/>
                  <a:pt x="8717" y="12883"/>
                </a:cubicBezTo>
                <a:cubicBezTo>
                  <a:pt x="8428" y="12593"/>
                  <a:pt x="8152" y="12303"/>
                  <a:pt x="7881" y="12012"/>
                </a:cubicBezTo>
                <a:cubicBezTo>
                  <a:pt x="7866" y="11614"/>
                  <a:pt x="7855" y="11212"/>
                  <a:pt x="7855" y="10800"/>
                </a:cubicBezTo>
                <a:cubicBezTo>
                  <a:pt x="7855" y="10388"/>
                  <a:pt x="7866" y="9986"/>
                  <a:pt x="7881" y="9587"/>
                </a:cubicBezTo>
                <a:cubicBezTo>
                  <a:pt x="8152" y="9297"/>
                  <a:pt x="8428" y="9007"/>
                  <a:pt x="8717" y="8717"/>
                </a:cubicBezTo>
                <a:cubicBezTo>
                  <a:pt x="9006" y="8428"/>
                  <a:pt x="9297" y="8151"/>
                  <a:pt x="9587" y="7881"/>
                </a:cubicBezTo>
                <a:cubicBezTo>
                  <a:pt x="9985" y="7867"/>
                  <a:pt x="10387" y="7855"/>
                  <a:pt x="10800" y="7855"/>
                </a:cubicBezTo>
                <a:cubicBezTo>
                  <a:pt x="11212" y="7855"/>
                  <a:pt x="11614" y="7867"/>
                  <a:pt x="12012" y="7881"/>
                </a:cubicBezTo>
                <a:cubicBezTo>
                  <a:pt x="12303" y="8151"/>
                  <a:pt x="12593" y="8428"/>
                  <a:pt x="12882" y="8717"/>
                </a:cubicBezTo>
                <a:cubicBezTo>
                  <a:pt x="13172" y="9007"/>
                  <a:pt x="13448" y="9297"/>
                  <a:pt x="13718" y="9587"/>
                </a:cubicBezTo>
                <a:cubicBezTo>
                  <a:pt x="13733" y="9986"/>
                  <a:pt x="13745" y="10388"/>
                  <a:pt x="13745" y="10800"/>
                </a:cubicBezTo>
                <a:cubicBezTo>
                  <a:pt x="13745" y="11212"/>
                  <a:pt x="13733" y="11614"/>
                  <a:pt x="13718" y="12012"/>
                </a:cubicBezTo>
                <a:moveTo>
                  <a:pt x="13185" y="16555"/>
                </a:moveTo>
                <a:cubicBezTo>
                  <a:pt x="12662" y="16219"/>
                  <a:pt x="12120" y="15837"/>
                  <a:pt x="11561" y="15404"/>
                </a:cubicBezTo>
                <a:cubicBezTo>
                  <a:pt x="11844" y="15170"/>
                  <a:pt x="12127" y="14931"/>
                  <a:pt x="12409" y="14677"/>
                </a:cubicBezTo>
                <a:cubicBezTo>
                  <a:pt x="12783" y="14655"/>
                  <a:pt x="13155" y="14631"/>
                  <a:pt x="13517" y="14597"/>
                </a:cubicBezTo>
                <a:cubicBezTo>
                  <a:pt x="13429" y="15295"/>
                  <a:pt x="13316" y="15950"/>
                  <a:pt x="13185" y="16555"/>
                </a:cubicBezTo>
                <a:moveTo>
                  <a:pt x="10800" y="20618"/>
                </a:moveTo>
                <a:cubicBezTo>
                  <a:pt x="9948" y="20618"/>
                  <a:pt x="9181" y="19410"/>
                  <a:pt x="8643" y="17481"/>
                </a:cubicBezTo>
                <a:cubicBezTo>
                  <a:pt x="9339" y="17072"/>
                  <a:pt x="10062" y="16573"/>
                  <a:pt x="10795" y="16011"/>
                </a:cubicBezTo>
                <a:cubicBezTo>
                  <a:pt x="11532" y="16576"/>
                  <a:pt x="12258" y="17070"/>
                  <a:pt x="12957" y="17481"/>
                </a:cubicBezTo>
                <a:cubicBezTo>
                  <a:pt x="12419" y="19410"/>
                  <a:pt x="11652" y="20618"/>
                  <a:pt x="10800" y="20618"/>
                </a:cubicBezTo>
                <a:moveTo>
                  <a:pt x="8083" y="14597"/>
                </a:moveTo>
                <a:cubicBezTo>
                  <a:pt x="8445" y="14631"/>
                  <a:pt x="8816" y="14655"/>
                  <a:pt x="9190" y="14677"/>
                </a:cubicBezTo>
                <a:cubicBezTo>
                  <a:pt x="9471" y="14929"/>
                  <a:pt x="9751" y="15170"/>
                  <a:pt x="10032" y="15403"/>
                </a:cubicBezTo>
                <a:cubicBezTo>
                  <a:pt x="9478" y="15832"/>
                  <a:pt x="8935" y="16221"/>
                  <a:pt x="8415" y="16555"/>
                </a:cubicBezTo>
                <a:cubicBezTo>
                  <a:pt x="8283" y="15950"/>
                  <a:pt x="8171" y="15295"/>
                  <a:pt x="8083" y="14597"/>
                </a:cubicBezTo>
                <a:moveTo>
                  <a:pt x="8415" y="5045"/>
                </a:moveTo>
                <a:cubicBezTo>
                  <a:pt x="8938" y="5381"/>
                  <a:pt x="9480" y="5762"/>
                  <a:pt x="10038" y="6196"/>
                </a:cubicBezTo>
                <a:cubicBezTo>
                  <a:pt x="9756" y="6430"/>
                  <a:pt x="9473" y="6670"/>
                  <a:pt x="9190" y="6924"/>
                </a:cubicBezTo>
                <a:cubicBezTo>
                  <a:pt x="8816" y="6945"/>
                  <a:pt x="8445" y="6969"/>
                  <a:pt x="8083" y="7003"/>
                </a:cubicBezTo>
                <a:cubicBezTo>
                  <a:pt x="8171" y="6305"/>
                  <a:pt x="8283" y="5650"/>
                  <a:pt x="8415" y="5045"/>
                </a:cubicBezTo>
                <a:moveTo>
                  <a:pt x="10800" y="982"/>
                </a:moveTo>
                <a:cubicBezTo>
                  <a:pt x="11652" y="982"/>
                  <a:pt x="12419" y="2191"/>
                  <a:pt x="12957" y="4119"/>
                </a:cubicBezTo>
                <a:cubicBezTo>
                  <a:pt x="12261" y="4528"/>
                  <a:pt x="11537" y="5027"/>
                  <a:pt x="10804" y="5589"/>
                </a:cubicBezTo>
                <a:cubicBezTo>
                  <a:pt x="10067" y="5024"/>
                  <a:pt x="9341" y="4530"/>
                  <a:pt x="8643" y="4119"/>
                </a:cubicBezTo>
                <a:cubicBezTo>
                  <a:pt x="9181" y="2191"/>
                  <a:pt x="9948" y="982"/>
                  <a:pt x="10800" y="982"/>
                </a:cubicBezTo>
                <a:moveTo>
                  <a:pt x="13517" y="7003"/>
                </a:moveTo>
                <a:cubicBezTo>
                  <a:pt x="13155" y="6969"/>
                  <a:pt x="12783" y="6945"/>
                  <a:pt x="12409" y="6924"/>
                </a:cubicBezTo>
                <a:cubicBezTo>
                  <a:pt x="12129" y="6671"/>
                  <a:pt x="11848" y="6430"/>
                  <a:pt x="11568" y="6198"/>
                </a:cubicBezTo>
                <a:cubicBezTo>
                  <a:pt x="12122" y="5768"/>
                  <a:pt x="12665" y="5379"/>
                  <a:pt x="13185" y="5045"/>
                </a:cubicBezTo>
                <a:cubicBezTo>
                  <a:pt x="13316" y="5650"/>
                  <a:pt x="13429" y="6305"/>
                  <a:pt x="13517" y="7003"/>
                </a:cubicBezTo>
                <a:moveTo>
                  <a:pt x="7112" y="7112"/>
                </a:moveTo>
                <a:cubicBezTo>
                  <a:pt x="6194" y="7234"/>
                  <a:pt x="5339" y="7402"/>
                  <a:pt x="4555" y="7604"/>
                </a:cubicBezTo>
                <a:cubicBezTo>
                  <a:pt x="3572" y="5860"/>
                  <a:pt x="3255" y="4460"/>
                  <a:pt x="3858" y="3857"/>
                </a:cubicBezTo>
                <a:cubicBezTo>
                  <a:pt x="4460" y="3255"/>
                  <a:pt x="5860" y="3572"/>
                  <a:pt x="7604" y="4555"/>
                </a:cubicBezTo>
                <a:cubicBezTo>
                  <a:pt x="7402" y="5339"/>
                  <a:pt x="7234" y="6194"/>
                  <a:pt x="7112" y="7112"/>
                </a:cubicBezTo>
                <a:moveTo>
                  <a:pt x="3858" y="17743"/>
                </a:moveTo>
                <a:cubicBezTo>
                  <a:pt x="3255" y="17140"/>
                  <a:pt x="3572" y="15740"/>
                  <a:pt x="4555" y="13996"/>
                </a:cubicBezTo>
                <a:cubicBezTo>
                  <a:pt x="5339" y="14198"/>
                  <a:pt x="6194" y="14366"/>
                  <a:pt x="7112" y="14488"/>
                </a:cubicBezTo>
                <a:cubicBezTo>
                  <a:pt x="7234" y="15406"/>
                  <a:pt x="7402" y="16261"/>
                  <a:pt x="7604" y="17045"/>
                </a:cubicBezTo>
                <a:cubicBezTo>
                  <a:pt x="5860" y="18028"/>
                  <a:pt x="4460" y="18345"/>
                  <a:pt x="3858" y="17743"/>
                </a:cubicBezTo>
                <a:moveTo>
                  <a:pt x="7003" y="13517"/>
                </a:moveTo>
                <a:cubicBezTo>
                  <a:pt x="6305" y="13429"/>
                  <a:pt x="5650" y="13317"/>
                  <a:pt x="5045" y="13185"/>
                </a:cubicBezTo>
                <a:cubicBezTo>
                  <a:pt x="5379" y="12665"/>
                  <a:pt x="5768" y="12122"/>
                  <a:pt x="6197" y="11568"/>
                </a:cubicBezTo>
                <a:cubicBezTo>
                  <a:pt x="6429" y="11848"/>
                  <a:pt x="6671" y="12129"/>
                  <a:pt x="6923" y="12409"/>
                </a:cubicBezTo>
                <a:cubicBezTo>
                  <a:pt x="6944" y="12784"/>
                  <a:pt x="6968" y="13155"/>
                  <a:pt x="7003" y="13517"/>
                </a:cubicBezTo>
                <a:moveTo>
                  <a:pt x="6923" y="9191"/>
                </a:moveTo>
                <a:cubicBezTo>
                  <a:pt x="6669" y="9473"/>
                  <a:pt x="6429" y="9756"/>
                  <a:pt x="6196" y="10039"/>
                </a:cubicBezTo>
                <a:cubicBezTo>
                  <a:pt x="5763" y="9481"/>
                  <a:pt x="5381" y="8938"/>
                  <a:pt x="5045" y="8415"/>
                </a:cubicBezTo>
                <a:cubicBezTo>
                  <a:pt x="5650" y="8283"/>
                  <a:pt x="6305" y="8171"/>
                  <a:pt x="7003" y="8084"/>
                </a:cubicBezTo>
                <a:cubicBezTo>
                  <a:pt x="6968" y="8445"/>
                  <a:pt x="6944" y="8816"/>
                  <a:pt x="6923" y="9191"/>
                </a:cubicBezTo>
                <a:moveTo>
                  <a:pt x="982" y="10800"/>
                </a:moveTo>
                <a:cubicBezTo>
                  <a:pt x="982" y="9948"/>
                  <a:pt x="2190" y="9181"/>
                  <a:pt x="4119" y="8644"/>
                </a:cubicBezTo>
                <a:cubicBezTo>
                  <a:pt x="4530" y="9342"/>
                  <a:pt x="5023" y="10067"/>
                  <a:pt x="5588" y="10805"/>
                </a:cubicBezTo>
                <a:cubicBezTo>
                  <a:pt x="5027" y="11537"/>
                  <a:pt x="4528" y="12262"/>
                  <a:pt x="4119" y="12956"/>
                </a:cubicBezTo>
                <a:cubicBezTo>
                  <a:pt x="2190" y="12419"/>
                  <a:pt x="982" y="11652"/>
                  <a:pt x="982" y="10800"/>
                </a:cubicBezTo>
                <a:moveTo>
                  <a:pt x="21600" y="10800"/>
                </a:moveTo>
                <a:cubicBezTo>
                  <a:pt x="21600" y="9624"/>
                  <a:pt x="20173" y="8571"/>
                  <a:pt x="17918" y="7853"/>
                </a:cubicBezTo>
                <a:cubicBezTo>
                  <a:pt x="19002" y="5750"/>
                  <a:pt x="19269" y="3995"/>
                  <a:pt x="18437" y="3163"/>
                </a:cubicBezTo>
                <a:cubicBezTo>
                  <a:pt x="17605" y="2332"/>
                  <a:pt x="15850" y="2598"/>
                  <a:pt x="13748" y="3682"/>
                </a:cubicBezTo>
                <a:cubicBezTo>
                  <a:pt x="13029" y="1427"/>
                  <a:pt x="11976" y="0"/>
                  <a:pt x="10800" y="0"/>
                </a:cubicBezTo>
                <a:cubicBezTo>
                  <a:pt x="9623" y="0"/>
                  <a:pt x="8571" y="1427"/>
                  <a:pt x="7852" y="3682"/>
                </a:cubicBezTo>
                <a:cubicBezTo>
                  <a:pt x="5750" y="2598"/>
                  <a:pt x="3995" y="2332"/>
                  <a:pt x="3163" y="3163"/>
                </a:cubicBezTo>
                <a:cubicBezTo>
                  <a:pt x="2331" y="3995"/>
                  <a:pt x="2598" y="5750"/>
                  <a:pt x="3682" y="7853"/>
                </a:cubicBezTo>
                <a:cubicBezTo>
                  <a:pt x="1426" y="8571"/>
                  <a:pt x="0" y="9624"/>
                  <a:pt x="0" y="10800"/>
                </a:cubicBezTo>
                <a:cubicBezTo>
                  <a:pt x="0" y="11976"/>
                  <a:pt x="1426" y="13029"/>
                  <a:pt x="3682" y="13748"/>
                </a:cubicBezTo>
                <a:cubicBezTo>
                  <a:pt x="2598" y="15851"/>
                  <a:pt x="2331" y="17605"/>
                  <a:pt x="3163" y="18437"/>
                </a:cubicBezTo>
                <a:cubicBezTo>
                  <a:pt x="3995" y="19268"/>
                  <a:pt x="5750" y="19002"/>
                  <a:pt x="7852" y="17918"/>
                </a:cubicBezTo>
                <a:cubicBezTo>
                  <a:pt x="8571" y="20173"/>
                  <a:pt x="9623" y="21600"/>
                  <a:pt x="10800" y="21600"/>
                </a:cubicBezTo>
                <a:cubicBezTo>
                  <a:pt x="11976" y="21600"/>
                  <a:pt x="13029" y="20173"/>
                  <a:pt x="13748" y="17918"/>
                </a:cubicBezTo>
                <a:cubicBezTo>
                  <a:pt x="15850" y="19002"/>
                  <a:pt x="17605" y="19268"/>
                  <a:pt x="18437" y="18437"/>
                </a:cubicBezTo>
                <a:cubicBezTo>
                  <a:pt x="19269" y="17605"/>
                  <a:pt x="19002" y="15851"/>
                  <a:pt x="17918" y="13748"/>
                </a:cubicBezTo>
                <a:cubicBezTo>
                  <a:pt x="20173" y="13029"/>
                  <a:pt x="21600" y="11976"/>
                  <a:pt x="21600" y="10800"/>
                </a:cubicBezTo>
                <a:moveTo>
                  <a:pt x="10800" y="9818"/>
                </a:moveTo>
                <a:cubicBezTo>
                  <a:pt x="10258" y="9818"/>
                  <a:pt x="9818" y="10258"/>
                  <a:pt x="9818" y="10800"/>
                </a:cubicBezTo>
                <a:cubicBezTo>
                  <a:pt x="9818" y="11342"/>
                  <a:pt x="10258" y="11782"/>
                  <a:pt x="10800" y="11782"/>
                </a:cubicBezTo>
                <a:cubicBezTo>
                  <a:pt x="11342" y="11782"/>
                  <a:pt x="11782" y="11342"/>
                  <a:pt x="11782" y="10800"/>
                </a:cubicBezTo>
                <a:cubicBezTo>
                  <a:pt x="11782" y="10258"/>
                  <a:pt x="11342" y="9818"/>
                  <a:pt x="10800" y="981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4069184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5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 animBg="1"/>
      <p:bldP spid="34" grpId="0"/>
      <p:bldP spid="30" grpId="0" animBg="1"/>
      <p:bldP spid="7" grpId="0" animBg="1"/>
      <p:bldP spid="32" grpId="0" animBg="1"/>
      <p:bldP spid="24" grpId="0" animBg="1"/>
      <p:bldP spid="36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293059" y="5497257"/>
            <a:ext cx="1006763" cy="105000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3" t="-135" r="-76" b="63771"/>
          <a:stretch/>
        </p:blipFill>
        <p:spPr>
          <a:xfrm flipH="1">
            <a:off x="0" y="2100939"/>
            <a:ext cx="12570691" cy="2493818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05362" y="874288"/>
            <a:ext cx="7181273" cy="491374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918584" y="6022258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32816" y="2589123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6274" y="2398735"/>
            <a:ext cx="190388" cy="19038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796441" y="385353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982763" y="1529771"/>
            <a:ext cx="60667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bg1"/>
                </a:solidFill>
              </a:rPr>
              <a:t>Ігри </a:t>
            </a:r>
          </a:p>
          <a:p>
            <a:pPr algn="ctr"/>
            <a:r>
              <a:rPr lang="ru-RU" sz="8000" b="1" dirty="0">
                <a:solidFill>
                  <a:schemeClr val="bg1"/>
                </a:solidFill>
              </a:rPr>
              <a:t>з </a:t>
            </a:r>
            <a:r>
              <a:rPr lang="ru-RU" sz="8000" b="1" dirty="0" err="1">
                <a:solidFill>
                  <a:schemeClr val="bg1"/>
                </a:solidFill>
              </a:rPr>
              <a:t>сипучими</a:t>
            </a:r>
            <a:r>
              <a:rPr lang="ru-RU" sz="80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8000" b="1" dirty="0" err="1">
                <a:solidFill>
                  <a:schemeClr val="bg1"/>
                </a:solidFill>
              </a:rPr>
              <a:t>матеріалами</a:t>
            </a:r>
            <a:endParaRPr lang="ru-RU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839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7765079" y="36464"/>
            <a:ext cx="3839318" cy="5808465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988221" y="66805"/>
            <a:ext cx="3527417" cy="5808465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6327" y="358476"/>
            <a:ext cx="3682453" cy="5600879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899805" y="5901801"/>
            <a:ext cx="10603734" cy="889919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523397" y="28546"/>
            <a:ext cx="4100938" cy="369332"/>
            <a:chOff x="1081006" y="342318"/>
            <a:chExt cx="4100938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1188616" y="342318"/>
              <a:ext cx="3993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Ігри з </a:t>
              </a:r>
              <a:r>
                <a:rPr lang="ru-RU" b="1" dirty="0" err="1"/>
                <a:t>сипучими</a:t>
              </a:r>
              <a:r>
                <a:rPr lang="ru-RU" b="1" dirty="0"/>
                <a:t> </a:t>
              </a:r>
              <a:r>
                <a:rPr lang="ru-RU" b="1" dirty="0" err="1"/>
                <a:t>матеріалами</a:t>
              </a:r>
              <a:endParaRPr lang="en-US" altLang="zh-CN" b="1" dirty="0">
                <a:ea typeface="微软雅黑" panose="020B0503020204020204" pitchFamily="34" charset="-122"/>
              </a:endParaRP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1081006" y="657789"/>
              <a:ext cx="3633869" cy="14459"/>
            </a:xfrm>
            <a:prstGeom prst="line">
              <a:avLst/>
            </a:prstGeom>
            <a:ln w="19050">
              <a:solidFill>
                <a:srgbClr val="5449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Прямоугольник 4"/>
          <p:cNvSpPr/>
          <p:nvPr/>
        </p:nvSpPr>
        <p:spPr>
          <a:xfrm>
            <a:off x="966517" y="5980538"/>
            <a:ext cx="10238722" cy="78465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15"/>
          <p:cNvSpPr/>
          <p:nvPr/>
        </p:nvSpPr>
        <p:spPr>
          <a:xfrm>
            <a:off x="4982312" y="5995748"/>
            <a:ext cx="77199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4400" b="1" dirty="0">
                <a:solidFill>
                  <a:schemeClr val="bg1"/>
                </a:solidFill>
                <a:ea typeface="微软雅黑" panose="020B0503020204020204" pitchFamily="34" charset="-122"/>
              </a:rPr>
              <a:t>Ігри з крупами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00927" y="6202517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1" t="3705" r="18839" b="853"/>
          <a:stretch/>
        </p:blipFill>
        <p:spPr>
          <a:xfrm rot="5400000">
            <a:off x="-784272" y="1442130"/>
            <a:ext cx="5363649" cy="342313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grpSp>
        <p:nvGrpSpPr>
          <p:cNvPr id="12" name="Группа 11"/>
          <p:cNvGrpSpPr/>
          <p:nvPr/>
        </p:nvGrpSpPr>
        <p:grpSpPr>
          <a:xfrm>
            <a:off x="43836" y="5527812"/>
            <a:ext cx="748146" cy="748146"/>
            <a:chOff x="2596036" y="3586414"/>
            <a:chExt cx="748146" cy="748146"/>
          </a:xfrm>
        </p:grpSpPr>
        <p:sp>
          <p:nvSpPr>
            <p:cNvPr id="6" name="Овал 5"/>
            <p:cNvSpPr/>
            <p:nvPr/>
          </p:nvSpPr>
          <p:spPr>
            <a:xfrm>
              <a:off x="2596036" y="3586414"/>
              <a:ext cx="748146" cy="748146"/>
            </a:xfrm>
            <a:prstGeom prst="ellipse">
              <a:avLst/>
            </a:prstGeom>
            <a:solidFill>
              <a:srgbClr val="DB5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Shape 2525">
              <a:extLst>
                <a:ext uri="{FF2B5EF4-FFF2-40B4-BE49-F238E27FC236}">
                  <a16:creationId xmlns:a16="http://schemas.microsoft.com/office/drawing/2014/main" id="{722E8A1F-64EC-408A-8750-7C014B64763B}"/>
                </a:ext>
              </a:extLst>
            </p:cNvPr>
            <p:cNvSpPr/>
            <p:nvPr/>
          </p:nvSpPr>
          <p:spPr>
            <a:xfrm>
              <a:off x="2710669" y="3691375"/>
              <a:ext cx="495655" cy="495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C394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1319" y="28546"/>
            <a:ext cx="550308" cy="550308"/>
            <a:chOff x="449688" y="202263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449688" y="202263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4697" y="257679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4</a:t>
              </a:r>
            </a:p>
          </p:txBody>
        </p:sp>
      </p:grp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5" t="1071" r="10884"/>
          <a:stretch/>
        </p:blipFill>
        <p:spPr>
          <a:xfrm rot="5400000">
            <a:off x="2978040" y="1450900"/>
            <a:ext cx="5561815" cy="305594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4" name="Овал 23"/>
          <p:cNvSpPr/>
          <p:nvPr/>
        </p:nvSpPr>
        <p:spPr>
          <a:xfrm>
            <a:off x="3222082" y="5547959"/>
            <a:ext cx="516699" cy="486651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4" t="-46" r="15977" b="1552"/>
          <a:stretch/>
        </p:blipFill>
        <p:spPr>
          <a:xfrm rot="5400000">
            <a:off x="6966482" y="1198421"/>
            <a:ext cx="5514683" cy="34845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3" name="Овал 22"/>
          <p:cNvSpPr/>
          <p:nvPr/>
        </p:nvSpPr>
        <p:spPr>
          <a:xfrm>
            <a:off x="7670490" y="-18086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122278" y="5547959"/>
            <a:ext cx="459388" cy="48665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255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  <p:bldP spid="30" grpId="0" animBg="1"/>
      <p:bldP spid="28" grpId="0" animBg="1"/>
      <p:bldP spid="5" grpId="0" animBg="1"/>
      <p:bldP spid="27" grpId="0"/>
      <p:bldP spid="9" grpId="0" animBg="1"/>
      <p:bldP spid="24" grpId="0" animBg="1"/>
      <p:bldP spid="23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3" t="-135" r="-76" b="63771"/>
          <a:stretch/>
        </p:blipFill>
        <p:spPr>
          <a:xfrm flipH="1">
            <a:off x="-35475" y="303700"/>
            <a:ext cx="12570691" cy="5724560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>
            <a:off x="720592" y="5935510"/>
            <a:ext cx="10603734" cy="889919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465499" y="6453921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523397" y="11439"/>
            <a:ext cx="4131494" cy="369332"/>
            <a:chOff x="1081006" y="325211"/>
            <a:chExt cx="4131494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1219172" y="325211"/>
              <a:ext cx="3993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Ігри з </a:t>
              </a:r>
              <a:r>
                <a:rPr lang="ru-RU" b="1" dirty="0" err="1"/>
                <a:t>сипучими</a:t>
              </a:r>
              <a:r>
                <a:rPr lang="ru-RU" b="1" dirty="0"/>
                <a:t> </a:t>
              </a:r>
              <a:r>
                <a:rPr lang="ru-RU" b="1" dirty="0" err="1"/>
                <a:t>матеріалами</a:t>
              </a:r>
              <a:endParaRPr lang="en-US" altLang="zh-CN" b="1" dirty="0">
                <a:ea typeface="微软雅黑" panose="020B0503020204020204" pitchFamily="34" charset="-122"/>
              </a:endParaRP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1081006" y="657789"/>
              <a:ext cx="3633869" cy="14459"/>
            </a:xfrm>
            <a:prstGeom prst="line">
              <a:avLst/>
            </a:prstGeom>
            <a:ln w="19050">
              <a:solidFill>
                <a:srgbClr val="5449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Прямоугольник 4"/>
          <p:cNvSpPr/>
          <p:nvPr/>
        </p:nvSpPr>
        <p:spPr>
          <a:xfrm>
            <a:off x="966517" y="5980538"/>
            <a:ext cx="10238722" cy="78465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15"/>
          <p:cNvSpPr/>
          <p:nvPr/>
        </p:nvSpPr>
        <p:spPr>
          <a:xfrm>
            <a:off x="4982312" y="5995748"/>
            <a:ext cx="77199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4400" b="1" dirty="0">
                <a:solidFill>
                  <a:schemeClr val="bg1"/>
                </a:solidFill>
                <a:ea typeface="微软雅黑" panose="020B0503020204020204" pitchFamily="34" charset="-122"/>
              </a:rPr>
              <a:t>Ігри з </a:t>
            </a:r>
            <a:r>
              <a:rPr lang="ru-RU" altLang="zh-CN" sz="44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піском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5400000">
            <a:off x="7653238" y="1530305"/>
            <a:ext cx="5277041" cy="310720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5" r="17639"/>
          <a:stretch/>
        </p:blipFill>
        <p:spPr>
          <a:xfrm rot="5400000">
            <a:off x="7659689" y="1526615"/>
            <a:ext cx="5236359" cy="31232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0" t="9775" r="20299" b="1154"/>
          <a:stretch/>
        </p:blipFill>
        <p:spPr>
          <a:xfrm rot="5400000">
            <a:off x="4540155" y="1518633"/>
            <a:ext cx="5244468" cy="3163118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23" name="Овал 22"/>
          <p:cNvSpPr/>
          <p:nvPr/>
        </p:nvSpPr>
        <p:spPr>
          <a:xfrm>
            <a:off x="11524580" y="5197900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2"/>
          <a:stretch/>
        </p:blipFill>
        <p:spPr>
          <a:xfrm rot="5400000">
            <a:off x="1800518" y="1794378"/>
            <a:ext cx="5256799" cy="2623959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24" name="Овал 23"/>
          <p:cNvSpPr/>
          <p:nvPr/>
        </p:nvSpPr>
        <p:spPr>
          <a:xfrm>
            <a:off x="5531122" y="5456126"/>
            <a:ext cx="516699" cy="486651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500927" y="6202517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7" r="1228"/>
          <a:stretch/>
        </p:blipFill>
        <p:spPr>
          <a:xfrm rot="5400000">
            <a:off x="-924805" y="1732486"/>
            <a:ext cx="5255587" cy="2758759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grpSp>
        <p:nvGrpSpPr>
          <p:cNvPr id="11" name="Группа 10"/>
          <p:cNvGrpSpPr/>
          <p:nvPr/>
        </p:nvGrpSpPr>
        <p:grpSpPr>
          <a:xfrm>
            <a:off x="21319" y="28546"/>
            <a:ext cx="550308" cy="550308"/>
            <a:chOff x="449688" y="202263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449688" y="202263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4697" y="257679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4</a:t>
              </a: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46093" y="5258520"/>
            <a:ext cx="748146" cy="748146"/>
            <a:chOff x="2596036" y="3586414"/>
            <a:chExt cx="748146" cy="748146"/>
          </a:xfrm>
        </p:grpSpPr>
        <p:sp>
          <p:nvSpPr>
            <p:cNvPr id="6" name="Овал 5"/>
            <p:cNvSpPr/>
            <p:nvPr/>
          </p:nvSpPr>
          <p:spPr>
            <a:xfrm>
              <a:off x="2596036" y="3586414"/>
              <a:ext cx="748146" cy="748146"/>
            </a:xfrm>
            <a:prstGeom prst="ellipse">
              <a:avLst/>
            </a:prstGeom>
            <a:solidFill>
              <a:srgbClr val="DB5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Shape 2525">
              <a:extLst>
                <a:ext uri="{FF2B5EF4-FFF2-40B4-BE49-F238E27FC236}">
                  <a16:creationId xmlns:a16="http://schemas.microsoft.com/office/drawing/2014/main" id="{722E8A1F-64EC-408A-8750-7C014B64763B}"/>
                </a:ext>
              </a:extLst>
            </p:cNvPr>
            <p:cNvSpPr/>
            <p:nvPr/>
          </p:nvSpPr>
          <p:spPr>
            <a:xfrm>
              <a:off x="2710669" y="3691375"/>
              <a:ext cx="495655" cy="495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C394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0423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 animBg="1"/>
      <p:bldP spid="5" grpId="0" animBg="1"/>
      <p:bldP spid="27" grpId="0"/>
      <p:bldP spid="22" grpId="0" animBg="1"/>
      <p:bldP spid="23" grpId="0" animBg="1"/>
      <p:bldP spid="24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293059" y="5497257"/>
            <a:ext cx="1006763" cy="105000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3" t="-135" r="-76" b="63771"/>
          <a:stretch/>
        </p:blipFill>
        <p:spPr>
          <a:xfrm flipH="1">
            <a:off x="0" y="2100939"/>
            <a:ext cx="12570691" cy="2493818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05362" y="874288"/>
            <a:ext cx="7181273" cy="491374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6600" b="1" dirty="0">
                <a:solidFill>
                  <a:schemeClr val="bg1"/>
                </a:solidFill>
                <a:ea typeface="微软雅黑" panose="020B0503020204020204" pitchFamily="34" charset="-122"/>
              </a:rPr>
              <a:t>  Ігри </a:t>
            </a:r>
          </a:p>
          <a:p>
            <a:pPr algn="ctr"/>
            <a:r>
              <a:rPr lang="ru-RU" altLang="zh-CN" sz="6600" b="1" dirty="0">
                <a:solidFill>
                  <a:schemeClr val="bg1"/>
                </a:solidFill>
                <a:ea typeface="微软雅黑" panose="020B0503020204020204" pitchFamily="34" charset="-122"/>
              </a:rPr>
              <a:t>з </a:t>
            </a:r>
            <a:r>
              <a:rPr lang="ru-RU" altLang="zh-CN" sz="66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іграшками</a:t>
            </a:r>
            <a:r>
              <a:rPr lang="ru-RU" altLang="zh-CN" sz="6600" b="1" dirty="0">
                <a:solidFill>
                  <a:schemeClr val="bg1"/>
                </a:solidFill>
                <a:ea typeface="微软雅黑" panose="020B0503020204020204" pitchFamily="34" charset="-122"/>
              </a:rPr>
              <a:t>, </a:t>
            </a:r>
            <a:r>
              <a:rPr lang="ru-RU" altLang="zh-CN" sz="66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що</a:t>
            </a:r>
            <a:r>
              <a:rPr lang="ru-RU" altLang="zh-CN" sz="6600" b="1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ru-RU" altLang="zh-CN" sz="66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рухаються</a:t>
            </a:r>
            <a:r>
              <a:rPr lang="ru-RU" altLang="zh-CN" sz="6600" b="1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endParaRPr lang="en-US" altLang="zh-CN" sz="6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18584" y="6022258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32816" y="2589123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6274" y="2398735"/>
            <a:ext cx="190388" cy="19038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796441" y="385353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5824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3" t="-135" r="-76" b="63771"/>
          <a:stretch/>
        </p:blipFill>
        <p:spPr>
          <a:xfrm flipH="1">
            <a:off x="-55577" y="439881"/>
            <a:ext cx="12570691" cy="5194921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>
            <a:off x="8534961" y="5620042"/>
            <a:ext cx="3656844" cy="889919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1465499" y="6453921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511966" y="28546"/>
            <a:ext cx="4131494" cy="369332"/>
            <a:chOff x="1081006" y="325211"/>
            <a:chExt cx="4131494" cy="369332"/>
          </a:xfrm>
        </p:grpSpPr>
        <p:sp>
          <p:nvSpPr>
            <p:cNvPr id="13" name="TextBox 12"/>
            <p:cNvSpPr txBox="1"/>
            <p:nvPr/>
          </p:nvSpPr>
          <p:spPr>
            <a:xfrm>
              <a:off x="1219172" y="325211"/>
              <a:ext cx="3993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/>
                <a:t>Ігри з </a:t>
              </a:r>
              <a:r>
                <a:rPr lang="ru-RU" b="1" dirty="0" err="1"/>
                <a:t>іграшками,що</a:t>
              </a:r>
              <a:r>
                <a:rPr lang="ru-RU" b="1" dirty="0"/>
                <a:t> </a:t>
              </a:r>
              <a:r>
                <a:rPr lang="ru-RU" b="1" dirty="0" err="1"/>
                <a:t>рухаються</a:t>
              </a:r>
              <a:endParaRPr lang="en-US" altLang="zh-CN" b="1" dirty="0">
                <a:ea typeface="微软雅黑" panose="020B0503020204020204" pitchFamily="34" charset="-122"/>
              </a:endParaRPr>
            </a:p>
          </p:txBody>
        </p:sp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1081006" y="657789"/>
              <a:ext cx="3633869" cy="14459"/>
            </a:xfrm>
            <a:prstGeom prst="line">
              <a:avLst/>
            </a:prstGeom>
            <a:ln w="19050">
              <a:solidFill>
                <a:srgbClr val="54498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Прямоугольник 4"/>
          <p:cNvSpPr/>
          <p:nvPr/>
        </p:nvSpPr>
        <p:spPr>
          <a:xfrm>
            <a:off x="8723766" y="5690955"/>
            <a:ext cx="3279234" cy="69273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15"/>
          <p:cNvSpPr/>
          <p:nvPr/>
        </p:nvSpPr>
        <p:spPr>
          <a:xfrm>
            <a:off x="8655162" y="5615512"/>
            <a:ext cx="77199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4400" b="1" dirty="0">
                <a:solidFill>
                  <a:schemeClr val="bg1"/>
                </a:solidFill>
                <a:ea typeface="微软雅黑" panose="020B0503020204020204" pitchFamily="34" charset="-122"/>
              </a:rPr>
              <a:t>Ігри з </a:t>
            </a:r>
            <a:r>
              <a:rPr lang="ru-RU" altLang="zh-CN" sz="44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дзигою</a:t>
            </a:r>
            <a:endParaRPr lang="en-US" altLang="zh-CN" sz="4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8850" y="5874774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6808319" y="5714919"/>
            <a:ext cx="516699" cy="486651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9" t="-261" r="2916" b="2779"/>
          <a:stretch/>
        </p:blipFill>
        <p:spPr>
          <a:xfrm rot="5400000">
            <a:off x="2067143" y="1472133"/>
            <a:ext cx="4959402" cy="313784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30" name="Прямоугольник 29"/>
          <p:cNvSpPr/>
          <p:nvPr/>
        </p:nvSpPr>
        <p:spPr>
          <a:xfrm>
            <a:off x="836081" y="5643696"/>
            <a:ext cx="5114261" cy="1035086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953675" y="5806367"/>
            <a:ext cx="4806102" cy="79229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482796" y="5714919"/>
            <a:ext cx="4164153" cy="178510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              Ігри «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Тварини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            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що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8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вистрибують</a:t>
            </a:r>
            <a:r>
              <a:rPr lang="ru-RU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»</a:t>
            </a:r>
          </a:p>
          <a:p>
            <a:pPr algn="ctr"/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2" t="850" r="18308" b="-752"/>
          <a:stretch/>
        </p:blipFill>
        <p:spPr>
          <a:xfrm rot="5400000">
            <a:off x="5138595" y="1483722"/>
            <a:ext cx="4970834" cy="3135226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1"/>
          <a:stretch/>
        </p:blipFill>
        <p:spPr>
          <a:xfrm rot="5400000">
            <a:off x="-805875" y="1416531"/>
            <a:ext cx="4962420" cy="324033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grpSp>
        <p:nvGrpSpPr>
          <p:cNvPr id="12" name="Группа 11"/>
          <p:cNvGrpSpPr/>
          <p:nvPr/>
        </p:nvGrpSpPr>
        <p:grpSpPr>
          <a:xfrm>
            <a:off x="11259" y="4837852"/>
            <a:ext cx="760802" cy="731900"/>
            <a:chOff x="2546416" y="3623794"/>
            <a:chExt cx="760802" cy="818956"/>
          </a:xfrm>
        </p:grpSpPr>
        <p:sp>
          <p:nvSpPr>
            <p:cNvPr id="6" name="Овал 5"/>
            <p:cNvSpPr/>
            <p:nvPr/>
          </p:nvSpPr>
          <p:spPr>
            <a:xfrm>
              <a:off x="2546416" y="3623794"/>
              <a:ext cx="760802" cy="818956"/>
            </a:xfrm>
            <a:prstGeom prst="ellipse">
              <a:avLst/>
            </a:prstGeom>
            <a:solidFill>
              <a:srgbClr val="DB5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Shape 2525">
              <a:extLst>
                <a:ext uri="{FF2B5EF4-FFF2-40B4-BE49-F238E27FC236}">
                  <a16:creationId xmlns:a16="http://schemas.microsoft.com/office/drawing/2014/main" id="{722E8A1F-64EC-408A-8750-7C014B64763B}"/>
                </a:ext>
              </a:extLst>
            </p:cNvPr>
            <p:cNvSpPr/>
            <p:nvPr/>
          </p:nvSpPr>
          <p:spPr>
            <a:xfrm>
              <a:off x="2710669" y="3691375"/>
              <a:ext cx="495655" cy="495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C394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4" t="3548" r="22613" b="6603"/>
          <a:stretch/>
        </p:blipFill>
        <p:spPr>
          <a:xfrm rot="5400000">
            <a:off x="8451085" y="1467074"/>
            <a:ext cx="4393198" cy="2912118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grpSp>
        <p:nvGrpSpPr>
          <p:cNvPr id="11" name="Группа 10"/>
          <p:cNvGrpSpPr/>
          <p:nvPr/>
        </p:nvGrpSpPr>
        <p:grpSpPr>
          <a:xfrm>
            <a:off x="21319" y="28546"/>
            <a:ext cx="550308" cy="550308"/>
            <a:chOff x="449688" y="202263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449688" y="202263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4697" y="257679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5</a:t>
              </a:r>
            </a:p>
          </p:txBody>
        </p:sp>
      </p:grpSp>
      <p:sp>
        <p:nvSpPr>
          <p:cNvPr id="23" name="Овал 22"/>
          <p:cNvSpPr/>
          <p:nvPr/>
        </p:nvSpPr>
        <p:spPr>
          <a:xfrm>
            <a:off x="11563522" y="4992484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794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7" grpId="0" animBg="1"/>
      <p:bldP spid="5" grpId="0" animBg="1"/>
      <p:bldP spid="27" grpId="0"/>
      <p:bldP spid="9" grpId="0" animBg="1"/>
      <p:bldP spid="24" grpId="0" animBg="1"/>
      <p:bldP spid="30" grpId="0" animBg="1"/>
      <p:bldP spid="31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293059" y="5497257"/>
            <a:ext cx="1006763" cy="105000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3" t="-135" r="-76" b="63771"/>
          <a:stretch/>
        </p:blipFill>
        <p:spPr>
          <a:xfrm flipH="1">
            <a:off x="0" y="2100939"/>
            <a:ext cx="12570691" cy="2493818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05362" y="874288"/>
            <a:ext cx="7181273" cy="491374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6600" b="1" dirty="0">
                <a:solidFill>
                  <a:schemeClr val="bg1"/>
                </a:solidFill>
                <a:ea typeface="微软雅黑" panose="020B0503020204020204" pitchFamily="34" charset="-122"/>
              </a:rPr>
              <a:t>  Ігри </a:t>
            </a:r>
          </a:p>
          <a:p>
            <a:pPr algn="ctr"/>
            <a:r>
              <a:rPr lang="ru-RU" altLang="zh-CN" sz="6600" b="1" dirty="0">
                <a:solidFill>
                  <a:schemeClr val="bg1"/>
                </a:solidFill>
                <a:ea typeface="微软雅黑" panose="020B0503020204020204" pitchFamily="34" charset="-122"/>
              </a:rPr>
              <a:t>з ляльками</a:t>
            </a:r>
            <a:endParaRPr lang="en-US" altLang="zh-CN" sz="6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18584" y="6022258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32816" y="2589123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6274" y="2398735"/>
            <a:ext cx="190388" cy="19038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796441" y="385353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4685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7866271" y="964612"/>
            <a:ext cx="3816776" cy="5304323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620418" y="1018864"/>
            <a:ext cx="3988769" cy="5211213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7" r="10683"/>
          <a:stretch/>
        </p:blipFill>
        <p:spPr>
          <a:xfrm rot="5400000">
            <a:off x="3142788" y="1770839"/>
            <a:ext cx="4944026" cy="3631283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457228" y="18534"/>
            <a:ext cx="550308" cy="550308"/>
            <a:chOff x="449688" y="202263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449688" y="202263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4697" y="257679"/>
              <a:ext cx="4875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6</a:t>
              </a:r>
            </a:p>
          </p:txBody>
        </p:sp>
      </p:grpSp>
      <p:cxnSp>
        <p:nvCxnSpPr>
          <p:cNvPr id="15" name="Прямая соединительная линия 14"/>
          <p:cNvCxnSpPr/>
          <p:nvPr/>
        </p:nvCxnSpPr>
        <p:spPr>
          <a:xfrm flipV="1">
            <a:off x="999996" y="286458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 rot="5400000">
            <a:off x="-851696" y="1900571"/>
            <a:ext cx="5246941" cy="3447800"/>
          </a:xfrm>
          <a:prstGeom prst="rect">
            <a:avLst/>
          </a:prstGeom>
          <a:solidFill>
            <a:srgbClr val="DB5F81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  <a:scene3d>
            <a:camera prst="obliqueTopRigh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57715" y="271043"/>
            <a:ext cx="117128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Старші</a:t>
            </a:r>
            <a:r>
              <a:rPr lang="ru-RU" dirty="0"/>
              <a:t> </a:t>
            </a:r>
            <a:r>
              <a:rPr lang="ru-RU" dirty="0" err="1"/>
              <a:t>дошкільники</a:t>
            </a:r>
            <a:r>
              <a:rPr lang="ru-RU" dirty="0"/>
              <a:t> та </a:t>
            </a:r>
            <a:r>
              <a:rPr lang="ru-RU" dirty="0" err="1"/>
              <a:t>молодші</a:t>
            </a:r>
            <a:r>
              <a:rPr lang="ru-RU" dirty="0"/>
              <a:t> </a:t>
            </a:r>
            <a:r>
              <a:rPr lang="ru-RU" dirty="0" err="1"/>
              <a:t>школярі</a:t>
            </a:r>
            <a:r>
              <a:rPr lang="ru-RU" dirty="0"/>
              <a:t> </a:t>
            </a:r>
            <a:r>
              <a:rPr lang="ru-RU" dirty="0" err="1"/>
              <a:t>вже</a:t>
            </a:r>
            <a:r>
              <a:rPr lang="ru-RU" dirty="0"/>
              <a:t> </a:t>
            </a:r>
            <a:r>
              <a:rPr lang="ru-RU" dirty="0" err="1"/>
              <a:t>виявляють</a:t>
            </a:r>
            <a:r>
              <a:rPr lang="ru-RU" dirty="0"/>
              <a:t>  </a:t>
            </a:r>
            <a:r>
              <a:rPr lang="ru-RU" dirty="0" err="1"/>
              <a:t>цікавість</a:t>
            </a:r>
            <a:r>
              <a:rPr lang="ru-RU" dirty="0"/>
              <a:t>  до </a:t>
            </a:r>
            <a:r>
              <a:rPr lang="ru-RU" dirty="0" err="1"/>
              <a:t>ігор</a:t>
            </a:r>
            <a:r>
              <a:rPr lang="ru-RU" dirty="0"/>
              <a:t> в </a:t>
            </a:r>
            <a:r>
              <a:rPr lang="ru-RU" dirty="0" err="1"/>
              <a:t>ляльковий</a:t>
            </a:r>
            <a:r>
              <a:rPr lang="ru-RU" dirty="0"/>
              <a:t> театр, де ляльки та </a:t>
            </a:r>
            <a:r>
              <a:rPr lang="ru-RU" dirty="0" err="1"/>
              <a:t>інші</a:t>
            </a:r>
            <a:endParaRPr lang="ru-RU" dirty="0"/>
          </a:p>
          <a:p>
            <a:r>
              <a:rPr lang="ru-RU" dirty="0"/>
              <a:t> </a:t>
            </a:r>
            <a:r>
              <a:rPr lang="ru-RU" dirty="0" err="1"/>
              <a:t>іграшки</a:t>
            </a:r>
            <a:r>
              <a:rPr lang="ru-RU" dirty="0"/>
              <a:t> </a:t>
            </a:r>
            <a:r>
              <a:rPr lang="ru-RU" dirty="0" err="1"/>
              <a:t>беруть</a:t>
            </a:r>
            <a:r>
              <a:rPr lang="ru-RU" dirty="0"/>
              <a:t> участь в сценках по мотивах </a:t>
            </a:r>
            <a:r>
              <a:rPr lang="ru-RU" dirty="0" err="1"/>
              <a:t>казок</a:t>
            </a:r>
            <a:r>
              <a:rPr lang="ru-RU" dirty="0"/>
              <a:t>  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знайомих</a:t>
            </a:r>
            <a:r>
              <a:rPr lang="ru-RU" dirty="0"/>
              <a:t> </a:t>
            </a:r>
            <a:r>
              <a:rPr lang="ru-RU" dirty="0" err="1"/>
              <a:t>дитині</a:t>
            </a:r>
            <a:r>
              <a:rPr lang="ru-RU" dirty="0"/>
              <a:t> </a:t>
            </a:r>
            <a:r>
              <a:rPr lang="ru-RU" dirty="0" err="1"/>
              <a:t>ситуаціях</a:t>
            </a:r>
            <a:r>
              <a:rPr lang="ru-RU" dirty="0"/>
              <a:t> з </a:t>
            </a:r>
            <a:r>
              <a:rPr lang="ru-RU" dirty="0" err="1"/>
              <a:t>життя</a:t>
            </a:r>
            <a:r>
              <a:rPr lang="ru-RU" dirty="0"/>
              <a:t>. </a:t>
            </a:r>
            <a:endParaRPr lang="en-US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7"/>
          <a:stretch/>
        </p:blipFill>
        <p:spPr>
          <a:xfrm rot="5400000">
            <a:off x="-663252" y="2018224"/>
            <a:ext cx="4893781" cy="3197100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318886" y="964425"/>
            <a:ext cx="738320" cy="69055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423039" y="5817508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-617" r="6806" b="617"/>
          <a:stretch/>
        </p:blipFill>
        <p:spPr>
          <a:xfrm rot="5400000">
            <a:off x="7284073" y="1939392"/>
            <a:ext cx="4937440" cy="3495385"/>
          </a:xfrm>
          <a:prstGeom prst="rect">
            <a:avLst/>
          </a:prstGeom>
        </p:spPr>
      </p:pic>
      <p:sp>
        <p:nvSpPr>
          <p:cNvPr id="24" name="Овал 23"/>
          <p:cNvSpPr/>
          <p:nvPr/>
        </p:nvSpPr>
        <p:spPr>
          <a:xfrm>
            <a:off x="7747405" y="5945022"/>
            <a:ext cx="531542" cy="527969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061489" y="-21552"/>
            <a:ext cx="1773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Ігри з ляльками</a:t>
            </a:r>
            <a:endParaRPr lang="en-US" altLang="zh-CN" sz="2000" b="1" dirty="0">
              <a:ea typeface="微软雅黑" panose="020B0503020204020204" pitchFamily="34" charset="-122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-32526" y="5885935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8391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5" grpId="0" animBg="1"/>
      <p:bldP spid="29" grpId="0" animBg="1"/>
      <p:bldP spid="7" grpId="0" animBg="1"/>
      <p:bldP spid="9" grpId="0" animBg="1"/>
      <p:bldP spid="24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0" y="813560"/>
            <a:ext cx="12075140" cy="4714802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6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1635" y="5936395"/>
            <a:ext cx="10603734" cy="889919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966517" y="5980538"/>
            <a:ext cx="10238722" cy="78465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15"/>
          <p:cNvSpPr/>
          <p:nvPr/>
        </p:nvSpPr>
        <p:spPr>
          <a:xfrm>
            <a:off x="1031874" y="5988142"/>
            <a:ext cx="10674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zh-CN" sz="32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Розігрування</a:t>
            </a:r>
            <a:r>
              <a:rPr lang="ru-RU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  </a:t>
            </a:r>
            <a:r>
              <a:rPr lang="ru-RU" altLang="zh-CN" sz="32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ситуації</a:t>
            </a:r>
            <a:r>
              <a:rPr lang="ru-RU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ru-RU" altLang="zh-CN" sz="32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знайомства</a:t>
            </a:r>
            <a:r>
              <a:rPr lang="ru-RU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 за </a:t>
            </a:r>
            <a:r>
              <a:rPr lang="ru-RU" altLang="zh-CN" sz="32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допомогою</a:t>
            </a:r>
            <a:r>
              <a:rPr lang="ru-RU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ru-RU" altLang="zh-CN" sz="32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ляльок</a:t>
            </a:r>
            <a:endParaRPr lang="en-US" altLang="zh-CN" sz="32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00927" y="6202517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385536" y="110423"/>
            <a:ext cx="550308" cy="550308"/>
            <a:chOff x="813905" y="284140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813905" y="284140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5462" y="359875"/>
              <a:ext cx="444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6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1" r="8510"/>
          <a:stretch/>
        </p:blipFill>
        <p:spPr>
          <a:xfrm>
            <a:off x="120220" y="1005253"/>
            <a:ext cx="6211601" cy="43292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726"/>
          <a:stretch/>
        </p:blipFill>
        <p:spPr>
          <a:xfrm>
            <a:off x="6470485" y="1409601"/>
            <a:ext cx="5465991" cy="3762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Овал 23"/>
          <p:cNvSpPr/>
          <p:nvPr/>
        </p:nvSpPr>
        <p:spPr>
          <a:xfrm>
            <a:off x="6178221" y="931563"/>
            <a:ext cx="584529" cy="573557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53020" y="5421800"/>
            <a:ext cx="748146" cy="748146"/>
            <a:chOff x="2596036" y="3586414"/>
            <a:chExt cx="748146" cy="748146"/>
          </a:xfrm>
        </p:grpSpPr>
        <p:sp>
          <p:nvSpPr>
            <p:cNvPr id="6" name="Овал 5"/>
            <p:cNvSpPr/>
            <p:nvPr/>
          </p:nvSpPr>
          <p:spPr>
            <a:xfrm>
              <a:off x="2596036" y="3586414"/>
              <a:ext cx="748146" cy="748146"/>
            </a:xfrm>
            <a:prstGeom prst="ellipse">
              <a:avLst/>
            </a:prstGeom>
            <a:solidFill>
              <a:srgbClr val="DB5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Shape 2525">
              <a:extLst>
                <a:ext uri="{FF2B5EF4-FFF2-40B4-BE49-F238E27FC236}">
                  <a16:creationId xmlns:a16="http://schemas.microsoft.com/office/drawing/2014/main" id="{722E8A1F-64EC-408A-8750-7C014B64763B}"/>
                </a:ext>
              </a:extLst>
            </p:cNvPr>
            <p:cNvSpPr/>
            <p:nvPr/>
          </p:nvSpPr>
          <p:spPr>
            <a:xfrm>
              <a:off x="2710669" y="3691375"/>
              <a:ext cx="495655" cy="495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C394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23" name="Овал 22"/>
          <p:cNvSpPr/>
          <p:nvPr/>
        </p:nvSpPr>
        <p:spPr>
          <a:xfrm>
            <a:off x="11535140" y="5104469"/>
            <a:ext cx="540000" cy="53973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061489" y="-21552"/>
            <a:ext cx="1773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Ігри з ляльками</a:t>
            </a:r>
            <a:endParaRPr lang="en-US" altLang="zh-CN" sz="2000" b="1" dirty="0">
              <a:ea typeface="微软雅黑" panose="020B0503020204020204" pitchFamily="34" charset="-122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894627" y="343949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898489" y="5658798"/>
            <a:ext cx="553399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204508" y="4954641"/>
            <a:ext cx="450816" cy="495030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4786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8" grpId="0" animBg="1"/>
      <p:bldP spid="5" grpId="0" animBg="1"/>
      <p:bldP spid="27" grpId="0"/>
      <p:bldP spid="9" grpId="0" animBg="1"/>
      <p:bldP spid="24" grpId="0" animBg="1"/>
      <p:bldP spid="23" grpId="0" animBg="1"/>
      <p:bldP spid="2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8293059" y="5497257"/>
            <a:ext cx="1006763" cy="105000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3" t="-135" r="-76" b="63771"/>
          <a:stretch/>
        </p:blipFill>
        <p:spPr>
          <a:xfrm flipH="1">
            <a:off x="0" y="2100939"/>
            <a:ext cx="12570691" cy="2493818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05362" y="874288"/>
            <a:ext cx="7181273" cy="491374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6000" b="1" dirty="0">
                <a:solidFill>
                  <a:schemeClr val="bg1"/>
                </a:solidFill>
                <a:ea typeface="微软雅黑" panose="020B0503020204020204" pitchFamily="34" charset="-122"/>
              </a:rPr>
              <a:t>  </a:t>
            </a:r>
            <a:r>
              <a:rPr lang="ru-RU" sz="6000" b="1" dirty="0" err="1">
                <a:solidFill>
                  <a:schemeClr val="bg1"/>
                </a:solidFill>
              </a:rPr>
              <a:t>Ігри</a:t>
            </a:r>
            <a:r>
              <a:rPr lang="ru-RU" sz="6000" b="1" dirty="0">
                <a:solidFill>
                  <a:schemeClr val="bg1"/>
                </a:solidFill>
              </a:rPr>
              <a:t> з </a:t>
            </a:r>
            <a:r>
              <a:rPr lang="ru-RU" sz="6000" b="1" dirty="0" err="1">
                <a:solidFill>
                  <a:schemeClr val="bg1"/>
                </a:solidFill>
              </a:rPr>
              <a:t>мильними</a:t>
            </a:r>
            <a:r>
              <a:rPr lang="ru-RU" sz="6000" b="1" dirty="0">
                <a:solidFill>
                  <a:schemeClr val="bg1"/>
                </a:solidFill>
              </a:rPr>
              <a:t> </a:t>
            </a:r>
            <a:r>
              <a:rPr lang="ru-RU" sz="6000" b="1" dirty="0" err="1">
                <a:solidFill>
                  <a:schemeClr val="bg1"/>
                </a:solidFill>
              </a:rPr>
              <a:t>бульбашками</a:t>
            </a:r>
            <a:endParaRPr lang="en-US" altLang="zh-CN" sz="60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18584" y="6022258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32816" y="2589123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6274" y="2398735"/>
            <a:ext cx="190388" cy="19038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796441" y="385353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238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167653" y="259256"/>
            <a:ext cx="11482120" cy="5401692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6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24688" y="5830329"/>
            <a:ext cx="4474594" cy="995985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38917" y="5924045"/>
            <a:ext cx="3846136" cy="784651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15"/>
          <p:cNvSpPr/>
          <p:nvPr/>
        </p:nvSpPr>
        <p:spPr>
          <a:xfrm>
            <a:off x="1031874" y="5988142"/>
            <a:ext cx="10674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Ігри на  </a:t>
            </a:r>
            <a:r>
              <a:rPr lang="ru-RU" altLang="zh-CN" sz="32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взаємодію</a:t>
            </a:r>
            <a:r>
              <a:rPr lang="ru-RU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endParaRPr lang="en-US" altLang="zh-CN" sz="32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9725012" y="6070733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385536" y="110423"/>
            <a:ext cx="550308" cy="550308"/>
            <a:chOff x="813905" y="284140"/>
            <a:chExt cx="550308" cy="550308"/>
          </a:xfrm>
        </p:grpSpPr>
        <p:sp>
          <p:nvSpPr>
            <p:cNvPr id="8" name="Овал 7"/>
            <p:cNvSpPr/>
            <p:nvPr/>
          </p:nvSpPr>
          <p:spPr>
            <a:xfrm>
              <a:off x="813905" y="284140"/>
              <a:ext cx="550308" cy="550308"/>
            </a:xfrm>
            <a:prstGeom prst="ellipse">
              <a:avLst/>
            </a:prstGeom>
            <a:solidFill>
              <a:srgbClr val="54498B"/>
            </a:solidFill>
            <a:ln>
              <a:noFill/>
            </a:ln>
            <a:effectLst>
              <a:outerShdw blurRad="419100" dist="38100" dir="8100000" sx="104000" sy="104000" algn="tr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55462" y="359875"/>
              <a:ext cx="4445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>
                  <a:solidFill>
                    <a:schemeClr val="bg1"/>
                  </a:solidFill>
                </a:rPr>
                <a:t> 7</a:t>
              </a:r>
            </a:p>
          </p:txBody>
        </p:sp>
      </p:grpSp>
      <p:sp>
        <p:nvSpPr>
          <p:cNvPr id="24" name="Овал 23"/>
          <p:cNvSpPr/>
          <p:nvPr/>
        </p:nvSpPr>
        <p:spPr>
          <a:xfrm>
            <a:off x="11352460" y="5388711"/>
            <a:ext cx="584529" cy="573557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53020" y="5421800"/>
            <a:ext cx="748146" cy="748146"/>
            <a:chOff x="2596036" y="3586414"/>
            <a:chExt cx="748146" cy="748146"/>
          </a:xfrm>
        </p:grpSpPr>
        <p:sp>
          <p:nvSpPr>
            <p:cNvPr id="6" name="Овал 5"/>
            <p:cNvSpPr/>
            <p:nvPr/>
          </p:nvSpPr>
          <p:spPr>
            <a:xfrm>
              <a:off x="2596036" y="3586414"/>
              <a:ext cx="748146" cy="748146"/>
            </a:xfrm>
            <a:prstGeom prst="ellipse">
              <a:avLst/>
            </a:prstGeom>
            <a:solidFill>
              <a:srgbClr val="DB5F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Shape 2525">
              <a:extLst>
                <a:ext uri="{FF2B5EF4-FFF2-40B4-BE49-F238E27FC236}">
                  <a16:creationId xmlns:a16="http://schemas.microsoft.com/office/drawing/2014/main" id="{722E8A1F-64EC-408A-8750-7C014B64763B}"/>
                </a:ext>
              </a:extLst>
            </p:cNvPr>
            <p:cNvSpPr/>
            <p:nvPr/>
          </p:nvSpPr>
          <p:spPr>
            <a:xfrm>
              <a:off x="2710669" y="3691375"/>
              <a:ext cx="495655" cy="495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562" y="17673"/>
                    <a:pt x="11782" y="17453"/>
                    <a:pt x="11782" y="17182"/>
                  </a:cubicBezTo>
                  <a:cubicBezTo>
                    <a:pt x="11782" y="16911"/>
                    <a:pt x="11562" y="16691"/>
                    <a:pt x="11291" y="16691"/>
                  </a:cubicBezTo>
                  <a:cubicBezTo>
                    <a:pt x="11020" y="16691"/>
                    <a:pt x="10800" y="16911"/>
                    <a:pt x="10800" y="17182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17673" y="18655"/>
                  </a:moveTo>
                  <a:lnTo>
                    <a:pt x="13745" y="18655"/>
                  </a:lnTo>
                  <a:lnTo>
                    <a:pt x="13745" y="12273"/>
                  </a:lnTo>
                  <a:cubicBezTo>
                    <a:pt x="13745" y="12002"/>
                    <a:pt x="13525" y="11782"/>
                    <a:pt x="13255" y="11782"/>
                  </a:cubicBezTo>
                  <a:lnTo>
                    <a:pt x="8345" y="11782"/>
                  </a:lnTo>
                  <a:cubicBezTo>
                    <a:pt x="8075" y="11782"/>
                    <a:pt x="7855" y="12002"/>
                    <a:pt x="7855" y="12273"/>
                  </a:cubicBezTo>
                  <a:lnTo>
                    <a:pt x="7855" y="18655"/>
                  </a:lnTo>
                  <a:lnTo>
                    <a:pt x="3927" y="18655"/>
                  </a:lnTo>
                  <a:lnTo>
                    <a:pt x="3927" y="8058"/>
                  </a:lnTo>
                  <a:lnTo>
                    <a:pt x="10800" y="1185"/>
                  </a:lnTo>
                  <a:lnTo>
                    <a:pt x="17673" y="8058"/>
                  </a:lnTo>
                  <a:cubicBezTo>
                    <a:pt x="17673" y="8058"/>
                    <a:pt x="17673" y="18655"/>
                    <a:pt x="17673" y="18655"/>
                  </a:cubicBezTo>
                  <a:close/>
                  <a:moveTo>
                    <a:pt x="17673" y="20618"/>
                  </a:moveTo>
                  <a:lnTo>
                    <a:pt x="13745" y="20618"/>
                  </a:lnTo>
                  <a:lnTo>
                    <a:pt x="13745" y="19636"/>
                  </a:lnTo>
                  <a:lnTo>
                    <a:pt x="17673" y="19636"/>
                  </a:lnTo>
                  <a:cubicBezTo>
                    <a:pt x="17673" y="19636"/>
                    <a:pt x="17673" y="20618"/>
                    <a:pt x="17673" y="20618"/>
                  </a:cubicBezTo>
                  <a:close/>
                  <a:moveTo>
                    <a:pt x="12764" y="20618"/>
                  </a:moveTo>
                  <a:lnTo>
                    <a:pt x="8836" y="20618"/>
                  </a:lnTo>
                  <a:lnTo>
                    <a:pt x="8836" y="12764"/>
                  </a:lnTo>
                  <a:lnTo>
                    <a:pt x="12764" y="12764"/>
                  </a:lnTo>
                  <a:cubicBezTo>
                    <a:pt x="12764" y="12764"/>
                    <a:pt x="12764" y="20618"/>
                    <a:pt x="12764" y="20618"/>
                  </a:cubicBezTo>
                  <a:close/>
                  <a:moveTo>
                    <a:pt x="7855" y="20618"/>
                  </a:moveTo>
                  <a:lnTo>
                    <a:pt x="3927" y="20618"/>
                  </a:lnTo>
                  <a:lnTo>
                    <a:pt x="3927" y="19636"/>
                  </a:lnTo>
                  <a:lnTo>
                    <a:pt x="7855" y="19636"/>
                  </a:lnTo>
                  <a:cubicBezTo>
                    <a:pt x="7855" y="19636"/>
                    <a:pt x="7855" y="20618"/>
                    <a:pt x="7855" y="20618"/>
                  </a:cubicBezTo>
                  <a:close/>
                  <a:moveTo>
                    <a:pt x="14727" y="1964"/>
                  </a:moveTo>
                  <a:lnTo>
                    <a:pt x="16691" y="1964"/>
                  </a:lnTo>
                  <a:lnTo>
                    <a:pt x="16691" y="5688"/>
                  </a:lnTo>
                  <a:lnTo>
                    <a:pt x="14727" y="3724"/>
                  </a:lnTo>
                  <a:cubicBezTo>
                    <a:pt x="14727" y="3724"/>
                    <a:pt x="14727" y="1964"/>
                    <a:pt x="14727" y="1964"/>
                  </a:cubicBezTo>
                  <a:close/>
                  <a:moveTo>
                    <a:pt x="21456" y="10453"/>
                  </a:moveTo>
                  <a:lnTo>
                    <a:pt x="17673" y="6670"/>
                  </a:lnTo>
                  <a:lnTo>
                    <a:pt x="17673" y="1473"/>
                  </a:lnTo>
                  <a:cubicBezTo>
                    <a:pt x="17673" y="1202"/>
                    <a:pt x="17453" y="982"/>
                    <a:pt x="17182" y="982"/>
                  </a:cubicBezTo>
                  <a:lnTo>
                    <a:pt x="14236" y="982"/>
                  </a:lnTo>
                  <a:cubicBezTo>
                    <a:pt x="13966" y="982"/>
                    <a:pt x="13745" y="1202"/>
                    <a:pt x="13745" y="1473"/>
                  </a:cubicBezTo>
                  <a:lnTo>
                    <a:pt x="13745" y="2742"/>
                  </a:lnTo>
                  <a:lnTo>
                    <a:pt x="11147" y="144"/>
                  </a:lnTo>
                  <a:cubicBezTo>
                    <a:pt x="11058" y="55"/>
                    <a:pt x="10935" y="0"/>
                    <a:pt x="10800" y="0"/>
                  </a:cubicBezTo>
                  <a:cubicBezTo>
                    <a:pt x="10665" y="0"/>
                    <a:pt x="10542" y="55"/>
                    <a:pt x="10453" y="144"/>
                  </a:cubicBezTo>
                  <a:lnTo>
                    <a:pt x="144" y="10453"/>
                  </a:lnTo>
                  <a:cubicBezTo>
                    <a:pt x="55" y="10542"/>
                    <a:pt x="0" y="10665"/>
                    <a:pt x="0" y="10800"/>
                  </a:cubicBezTo>
                  <a:cubicBezTo>
                    <a:pt x="0" y="11072"/>
                    <a:pt x="220" y="11291"/>
                    <a:pt x="491" y="11291"/>
                  </a:cubicBezTo>
                  <a:cubicBezTo>
                    <a:pt x="626" y="11291"/>
                    <a:pt x="749" y="11236"/>
                    <a:pt x="838" y="11147"/>
                  </a:cubicBezTo>
                  <a:lnTo>
                    <a:pt x="2945" y="9040"/>
                  </a:lnTo>
                  <a:lnTo>
                    <a:pt x="2945" y="21109"/>
                  </a:lnTo>
                  <a:cubicBezTo>
                    <a:pt x="2945" y="21381"/>
                    <a:pt x="3166" y="21600"/>
                    <a:pt x="3436" y="21600"/>
                  </a:cubicBezTo>
                  <a:lnTo>
                    <a:pt x="18164" y="21600"/>
                  </a:lnTo>
                  <a:cubicBezTo>
                    <a:pt x="18434" y="21600"/>
                    <a:pt x="18655" y="21381"/>
                    <a:pt x="18655" y="21109"/>
                  </a:cubicBezTo>
                  <a:lnTo>
                    <a:pt x="18655" y="9040"/>
                  </a:lnTo>
                  <a:lnTo>
                    <a:pt x="20762" y="11147"/>
                  </a:lnTo>
                  <a:cubicBezTo>
                    <a:pt x="20851" y="11236"/>
                    <a:pt x="20974" y="11291"/>
                    <a:pt x="21109" y="11291"/>
                  </a:cubicBezTo>
                  <a:cubicBezTo>
                    <a:pt x="21380" y="11291"/>
                    <a:pt x="21600" y="11072"/>
                    <a:pt x="21600" y="10800"/>
                  </a:cubicBezTo>
                  <a:cubicBezTo>
                    <a:pt x="21600" y="10665"/>
                    <a:pt x="21545" y="10542"/>
                    <a:pt x="21456" y="1045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marL="0" marR="0" lvl="0" indent="0" algn="l" defTabSz="2285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1500" b="0" i="0" u="none" strike="noStrike" kern="1200" cap="none" spc="0" normalizeH="0" baseline="0" noProof="0">
                <a:ln>
                  <a:noFill/>
                </a:ln>
                <a:solidFill>
                  <a:srgbClr val="2C394C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1061489" y="-21552"/>
            <a:ext cx="28882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Ігри з </a:t>
            </a:r>
            <a:r>
              <a:rPr lang="ru-RU" b="1" dirty="0" err="1"/>
              <a:t>мильними</a:t>
            </a:r>
            <a:r>
              <a:rPr lang="ru-RU" b="1" dirty="0"/>
              <a:t> </a:t>
            </a:r>
            <a:r>
              <a:rPr lang="ru-RU" b="1" dirty="0" err="1"/>
              <a:t>бульками</a:t>
            </a:r>
            <a:endParaRPr lang="en-US" altLang="zh-CN" sz="2000" b="1" dirty="0">
              <a:ea typeface="微软雅黑" panose="020B0503020204020204" pitchFamily="34" charset="-122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894627" y="343949"/>
            <a:ext cx="3030061" cy="7230"/>
          </a:xfrm>
          <a:prstGeom prst="line">
            <a:avLst/>
          </a:prstGeom>
          <a:ln w="19050">
            <a:solidFill>
              <a:srgbClr val="5449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hape 2554">
            <a:extLst>
              <a:ext uri="{FF2B5EF4-FFF2-40B4-BE49-F238E27FC236}">
                <a16:creationId xmlns:a16="http://schemas.microsoft.com/office/drawing/2014/main" id="{35E78745-A305-4881-9D3F-74E6F306BDCE}"/>
              </a:ext>
            </a:extLst>
          </p:cNvPr>
          <p:cNvSpPr/>
          <p:nvPr/>
        </p:nvSpPr>
        <p:spPr>
          <a:xfrm>
            <a:off x="3528403" y="5638004"/>
            <a:ext cx="553399" cy="432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85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Century Gothic" panose="020B0502020202020204" pitchFamily="34" charset="0"/>
              <a:sym typeface="Gill San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8"/>
          <a:stretch/>
        </p:blipFill>
        <p:spPr>
          <a:xfrm>
            <a:off x="167653" y="686642"/>
            <a:ext cx="5028780" cy="4624168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9"/>
          <a:stretch/>
        </p:blipFill>
        <p:spPr>
          <a:xfrm>
            <a:off x="6001636" y="375722"/>
            <a:ext cx="5143500" cy="521286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3" name="Овал 22"/>
          <p:cNvSpPr/>
          <p:nvPr/>
        </p:nvSpPr>
        <p:spPr>
          <a:xfrm>
            <a:off x="5429941" y="72788"/>
            <a:ext cx="695618" cy="702442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058076" y="509146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73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 animBg="1"/>
      <p:bldP spid="5" grpId="0" animBg="1"/>
      <p:bldP spid="27" grpId="0"/>
      <p:bldP spid="9" grpId="0" animBg="1"/>
      <p:bldP spid="24" grpId="0" animBg="1"/>
      <p:bldP spid="26" grpId="0" animBg="1"/>
      <p:bldP spid="23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9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10958722" y="3477779"/>
            <a:ext cx="1006763" cy="100676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585827" y="1987160"/>
            <a:ext cx="540342" cy="497337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" t="-135" r="-75" b="63771"/>
          <a:stretch/>
        </p:blipFill>
        <p:spPr>
          <a:xfrm flipH="1">
            <a:off x="-37169" y="-7290"/>
            <a:ext cx="12230100" cy="1351048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sp>
        <p:nvSpPr>
          <p:cNvPr id="10" name="Овал 9"/>
          <p:cNvSpPr/>
          <p:nvPr/>
        </p:nvSpPr>
        <p:spPr>
          <a:xfrm>
            <a:off x="581649" y="581927"/>
            <a:ext cx="550308" cy="550308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1770477" y="6484588"/>
            <a:ext cx="337300" cy="364077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326525" y="131427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11126542" y="516715"/>
            <a:ext cx="335562" cy="335562"/>
          </a:xfrm>
          <a:prstGeom prst="ellipse">
            <a:avLst/>
          </a:prstGeom>
          <a:solidFill>
            <a:srgbClr val="54498B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15"/>
          <p:cNvSpPr/>
          <p:nvPr/>
        </p:nvSpPr>
        <p:spPr>
          <a:xfrm>
            <a:off x="449996" y="1986997"/>
            <a:ext cx="56717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28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2371" y="1216354"/>
            <a:ext cx="1174930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>
                <a:solidFill>
                  <a:schemeClr val="bg1"/>
                </a:solidFill>
              </a:rPr>
              <a:t>Сенсорні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розвивальні</a:t>
            </a:r>
            <a:r>
              <a:rPr lang="ru-RU" sz="3600" dirty="0">
                <a:solidFill>
                  <a:schemeClr val="bg1"/>
                </a:solidFill>
              </a:rPr>
              <a:t>  </a:t>
            </a:r>
            <a:r>
              <a:rPr lang="ru-RU" sz="3600" dirty="0" err="1">
                <a:solidFill>
                  <a:schemeClr val="bg1"/>
                </a:solidFill>
              </a:rPr>
              <a:t>ігри</a:t>
            </a:r>
            <a:r>
              <a:rPr lang="ru-RU" sz="3600" dirty="0">
                <a:solidFill>
                  <a:schemeClr val="bg1"/>
                </a:solidFill>
              </a:rPr>
              <a:t> для </a:t>
            </a:r>
            <a:r>
              <a:rPr lang="ru-RU" sz="3600" dirty="0" err="1">
                <a:solidFill>
                  <a:schemeClr val="bg1"/>
                </a:solidFill>
              </a:rPr>
              <a:t>дітей</a:t>
            </a:r>
            <a:r>
              <a:rPr lang="ru-RU" sz="3600" dirty="0">
                <a:solidFill>
                  <a:schemeClr val="bg1"/>
                </a:solidFill>
              </a:rPr>
              <a:t> з аутизмом </a:t>
            </a:r>
            <a:r>
              <a:rPr lang="ru-RU" sz="3600" dirty="0" err="1">
                <a:solidFill>
                  <a:schemeClr val="bg1"/>
                </a:solidFill>
              </a:rPr>
              <a:t>допомагають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їм</a:t>
            </a:r>
            <a:r>
              <a:rPr lang="ru-RU" sz="3600" dirty="0">
                <a:solidFill>
                  <a:schemeClr val="bg1"/>
                </a:solidFill>
              </a:rPr>
              <a:t>:</a:t>
            </a:r>
          </a:p>
          <a:p>
            <a:r>
              <a:rPr lang="ru-RU" sz="3600" dirty="0" err="1">
                <a:solidFill>
                  <a:schemeClr val="bg1"/>
                </a:solidFill>
              </a:rPr>
              <a:t>отримати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інформацію</a:t>
            </a:r>
            <a:r>
              <a:rPr lang="ru-RU" sz="3600" dirty="0">
                <a:solidFill>
                  <a:schemeClr val="bg1"/>
                </a:solidFill>
              </a:rPr>
              <a:t> про </a:t>
            </a:r>
            <a:r>
              <a:rPr lang="ru-RU" sz="3600" dirty="0" err="1">
                <a:solidFill>
                  <a:schemeClr val="bg1"/>
                </a:solidFill>
              </a:rPr>
              <a:t>навколишній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світ</a:t>
            </a:r>
            <a:r>
              <a:rPr lang="ru-RU" sz="3600" dirty="0">
                <a:solidFill>
                  <a:schemeClr val="bg1"/>
                </a:solidFill>
              </a:rPr>
              <a:t>, </a:t>
            </a:r>
            <a:r>
              <a:rPr lang="ru-RU" sz="3600" dirty="0" err="1">
                <a:solidFill>
                  <a:schemeClr val="bg1"/>
                </a:solidFill>
              </a:rPr>
              <a:t>позитивні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емоції</a:t>
            </a:r>
            <a:r>
              <a:rPr lang="ru-RU" sz="3600" dirty="0">
                <a:solidFill>
                  <a:schemeClr val="bg1"/>
                </a:solidFill>
              </a:rPr>
              <a:t>, </a:t>
            </a:r>
            <a:r>
              <a:rPr lang="ru-RU" sz="3600" dirty="0" err="1">
                <a:solidFill>
                  <a:schemeClr val="bg1"/>
                </a:solidFill>
              </a:rPr>
              <a:t>нові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сенсорні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враження</a:t>
            </a:r>
            <a:r>
              <a:rPr lang="ru-RU" sz="3600" dirty="0">
                <a:solidFill>
                  <a:schemeClr val="bg1"/>
                </a:solidFill>
              </a:rPr>
              <a:t>;</a:t>
            </a:r>
          </a:p>
          <a:p>
            <a:r>
              <a:rPr lang="ru-RU" sz="3600" dirty="0" err="1">
                <a:solidFill>
                  <a:schemeClr val="bg1"/>
                </a:solidFill>
              </a:rPr>
              <a:t>позбутися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напруги</a:t>
            </a:r>
            <a:r>
              <a:rPr lang="ru-RU" sz="3600" dirty="0">
                <a:solidFill>
                  <a:schemeClr val="bg1"/>
                </a:solidFill>
              </a:rPr>
              <a:t>;</a:t>
            </a:r>
          </a:p>
          <a:p>
            <a:r>
              <a:rPr lang="ru-RU" sz="3600" dirty="0">
                <a:solidFill>
                  <a:schemeClr val="bg1"/>
                </a:solidFill>
              </a:rPr>
              <a:t>увійти в контакт з </a:t>
            </a:r>
            <a:r>
              <a:rPr lang="ru-RU" sz="3600" dirty="0" err="1">
                <a:solidFill>
                  <a:schemeClr val="bg1"/>
                </a:solidFill>
              </a:rPr>
              <a:t>дорослим</a:t>
            </a:r>
            <a:r>
              <a:rPr lang="ru-RU" sz="3600" dirty="0">
                <a:solidFill>
                  <a:schemeClr val="bg1"/>
                </a:solidFill>
              </a:rPr>
              <a:t> та </a:t>
            </a:r>
            <a:r>
              <a:rPr lang="ru-RU" sz="3600" dirty="0" err="1">
                <a:solidFill>
                  <a:schemeClr val="bg1"/>
                </a:solidFill>
              </a:rPr>
              <a:t>дітьми</a:t>
            </a:r>
            <a:r>
              <a:rPr lang="ru-RU" sz="3600" dirty="0">
                <a:solidFill>
                  <a:schemeClr val="bg1"/>
                </a:solidFill>
              </a:rPr>
              <a:t> , </a:t>
            </a:r>
            <a:r>
              <a:rPr lang="ru-RU" sz="3600" dirty="0" err="1">
                <a:solidFill>
                  <a:schemeClr val="bg1"/>
                </a:solidFill>
              </a:rPr>
              <a:t>почати</a:t>
            </a:r>
            <a:r>
              <a:rPr lang="ru-RU" sz="3600" dirty="0">
                <a:solidFill>
                  <a:schemeClr val="bg1"/>
                </a:solidFill>
              </a:rPr>
              <a:t>  </a:t>
            </a:r>
            <a:r>
              <a:rPr lang="ru-RU" sz="3600" dirty="0" err="1">
                <a:solidFill>
                  <a:schemeClr val="bg1"/>
                </a:solidFill>
              </a:rPr>
              <a:t>їм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довіряти</a:t>
            </a:r>
            <a:r>
              <a:rPr lang="ru-RU" sz="3600" dirty="0">
                <a:solidFill>
                  <a:schemeClr val="bg1"/>
                </a:solidFill>
              </a:rPr>
              <a:t>;</a:t>
            </a:r>
          </a:p>
          <a:p>
            <a:r>
              <a:rPr lang="ru-RU" sz="3600" dirty="0" err="1">
                <a:solidFill>
                  <a:schemeClr val="bg1"/>
                </a:solidFill>
              </a:rPr>
              <a:t>звикнути</a:t>
            </a:r>
            <a:r>
              <a:rPr lang="ru-RU" sz="3600" dirty="0">
                <a:solidFill>
                  <a:schemeClr val="bg1"/>
                </a:solidFill>
              </a:rPr>
              <a:t> до </a:t>
            </a:r>
            <a:r>
              <a:rPr lang="ru-RU" sz="3600" dirty="0" err="1">
                <a:solidFill>
                  <a:schemeClr val="bg1"/>
                </a:solidFill>
              </a:rPr>
              <a:t>виконання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конкретної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ролі</a:t>
            </a:r>
            <a:r>
              <a:rPr lang="ru-RU" sz="3600" dirty="0">
                <a:solidFill>
                  <a:schemeClr val="bg1"/>
                </a:solidFill>
              </a:rPr>
              <a:t> (в </a:t>
            </a:r>
            <a:r>
              <a:rPr lang="ru-RU" sz="3600" dirty="0" err="1">
                <a:solidFill>
                  <a:schemeClr val="bg1"/>
                </a:solidFill>
              </a:rPr>
              <a:t>іграх</a:t>
            </a:r>
            <a:r>
              <a:rPr lang="ru-RU" sz="3600" dirty="0">
                <a:solidFill>
                  <a:schemeClr val="bg1"/>
                </a:solidFill>
              </a:rPr>
              <a:t> з ляльками),  </a:t>
            </a:r>
            <a:r>
              <a:rPr lang="ru-RU" sz="3600" dirty="0" err="1">
                <a:solidFill>
                  <a:schemeClr val="bg1"/>
                </a:solidFill>
              </a:rPr>
              <a:t>отримати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розуміння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соціальних</a:t>
            </a:r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ru-RU" sz="3600" dirty="0" err="1">
                <a:solidFill>
                  <a:schemeClr val="bg1"/>
                </a:solidFill>
              </a:rPr>
              <a:t>взаємодій</a:t>
            </a:r>
            <a:r>
              <a:rPr lang="ru-RU" sz="3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" name="Овал 15"/>
          <p:cNvSpPr/>
          <p:nvPr/>
        </p:nvSpPr>
        <p:spPr>
          <a:xfrm>
            <a:off x="180738" y="5306579"/>
            <a:ext cx="232054" cy="24883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 flipV="1">
            <a:off x="155528" y="2587928"/>
            <a:ext cx="232054" cy="236290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180738" y="3670785"/>
            <a:ext cx="232054" cy="24883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80738" y="4230627"/>
            <a:ext cx="232054" cy="24883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2036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8" grpId="0" animBg="1"/>
      <p:bldP spid="27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49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" r="53940"/>
          <a:stretch/>
        </p:blipFill>
        <p:spPr>
          <a:xfrm flipH="1">
            <a:off x="7153677" y="0"/>
            <a:ext cx="5070764" cy="6858000"/>
          </a:xfrm>
          <a:prstGeom prst="rect">
            <a:avLst/>
          </a:prstGeom>
          <a:effectLst>
            <a:outerShdw blurRad="635000" dist="38100" dir="8100000" sx="103000" sy="103000" algn="tr" rotWithShape="0">
              <a:prstClr val="black">
                <a:alpha val="26000"/>
              </a:prstClr>
            </a:outerShdw>
          </a:effectLst>
        </p:spPr>
      </p:pic>
      <p:grpSp>
        <p:nvGrpSpPr>
          <p:cNvPr id="21" name="Группа 20"/>
          <p:cNvGrpSpPr/>
          <p:nvPr/>
        </p:nvGrpSpPr>
        <p:grpSpPr>
          <a:xfrm>
            <a:off x="2783633" y="992051"/>
            <a:ext cx="6390894" cy="3760525"/>
            <a:chOff x="5440219" y="1514163"/>
            <a:chExt cx="6390894" cy="3760525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73CB4730-0DD0-4C85-9476-9482714A4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40219" y="1514163"/>
              <a:ext cx="6390894" cy="3760525"/>
            </a:xfrm>
            <a:prstGeom prst="rect">
              <a:avLst/>
            </a:prstGeom>
            <a:effectLst>
              <a:outerShdw blurRad="482600" dist="50800" dir="5400000" algn="ctr" rotWithShape="0">
                <a:srgbClr val="000000">
                  <a:alpha val="36000"/>
                </a:srgbClr>
              </a:outerShdw>
            </a:effectLst>
          </p:spPr>
        </p:pic>
        <p:sp>
          <p:nvSpPr>
            <p:cNvPr id="23" name="Прямоугольник 22"/>
            <p:cNvSpPr/>
            <p:nvPr/>
          </p:nvSpPr>
          <p:spPr>
            <a:xfrm>
              <a:off x="5957336" y="1657284"/>
              <a:ext cx="5356659" cy="3282609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Овал 6"/>
          <p:cNvSpPr/>
          <p:nvPr/>
        </p:nvSpPr>
        <p:spPr>
          <a:xfrm>
            <a:off x="6638008" y="5301906"/>
            <a:ext cx="1006763" cy="100676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475296" y="2816129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300750" y="1135172"/>
            <a:ext cx="5356659" cy="3282609"/>
          </a:xfrm>
          <a:prstGeom prst="rect">
            <a:avLst/>
          </a:prstGeom>
          <a:solidFill>
            <a:srgbClr val="54498B"/>
          </a:solidFill>
          <a:ln>
            <a:noFill/>
          </a:ln>
          <a:effectLst>
            <a:outerShdw blurRad="685800" dist="38100" dir="8100000" sx="107000" sy="107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07889" y="5387742"/>
            <a:ext cx="550308" cy="55030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4103763" y="5632835"/>
            <a:ext cx="190388" cy="19038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164793" y="1553295"/>
            <a:ext cx="54217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err="1">
                <a:solidFill>
                  <a:schemeClr val="bg1"/>
                </a:solidFill>
              </a:rPr>
              <a:t>Дякую</a:t>
            </a:r>
            <a:endParaRPr lang="ru-RU" sz="7200" dirty="0">
              <a:solidFill>
                <a:schemeClr val="bg1"/>
              </a:solidFill>
            </a:endParaRPr>
          </a:p>
          <a:p>
            <a:pPr algn="ctr"/>
            <a:r>
              <a:rPr lang="ru-RU" sz="7200" dirty="0">
                <a:solidFill>
                  <a:schemeClr val="bg1"/>
                </a:solidFill>
              </a:rPr>
              <a:t> за </a:t>
            </a:r>
            <a:r>
              <a:rPr lang="ru-RU" sz="7200" dirty="0" err="1">
                <a:solidFill>
                  <a:schemeClr val="bg1"/>
                </a:solidFill>
              </a:rPr>
              <a:t>увагу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448280" y="3712638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91095" y="471205"/>
            <a:ext cx="329081" cy="329081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2750442" y="261728"/>
            <a:ext cx="550308" cy="550308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801226" y="1387592"/>
            <a:ext cx="655483" cy="655483"/>
          </a:xfrm>
          <a:prstGeom prst="ellipse">
            <a:avLst/>
          </a:prstGeom>
          <a:solidFill>
            <a:srgbClr val="DB5F81"/>
          </a:solidFill>
          <a:ln>
            <a:noFill/>
          </a:ln>
          <a:effectLst>
            <a:outerShdw blurRad="419100" dist="38100" dir="8100000" sx="104000" sy="104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/>
          <p:cNvGrpSpPr/>
          <p:nvPr/>
        </p:nvGrpSpPr>
        <p:grpSpPr>
          <a:xfrm>
            <a:off x="616976" y="2020596"/>
            <a:ext cx="203200" cy="1692042"/>
            <a:chOff x="685800" y="1133094"/>
            <a:chExt cx="203200" cy="1692042"/>
          </a:xfrm>
        </p:grpSpPr>
        <p:sp>
          <p:nvSpPr>
            <p:cNvPr id="25" name="Овал 24"/>
            <p:cNvSpPr/>
            <p:nvPr/>
          </p:nvSpPr>
          <p:spPr>
            <a:xfrm>
              <a:off x="685800" y="1133094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/>
            <p:cNvSpPr/>
            <p:nvPr/>
          </p:nvSpPr>
          <p:spPr>
            <a:xfrm>
              <a:off x="685800" y="1877515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685800" y="2621936"/>
              <a:ext cx="203200" cy="203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5821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6" grpId="0" animBg="1"/>
      <p:bldP spid="10" grpId="0" animBg="1"/>
      <p:bldP spid="11" grpId="0" animBg="1"/>
      <p:bldP spid="12" grpId="0"/>
      <p:bldP spid="18" grpId="0" animBg="1"/>
      <p:bldP spid="19" grpId="0" animBg="1"/>
      <p:bldP spid="20" grpId="0" animBg="1"/>
      <p:bldP spid="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</TotalTime>
  <Words>481</Words>
  <Application>Microsoft Office PowerPoint</Application>
  <PresentationFormat>Широкоэкранный</PresentationFormat>
  <Paragraphs>106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Gill Sans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Vera Tyumentseva</dc:creator>
  <cp:lastModifiedBy>Владелец</cp:lastModifiedBy>
  <cp:revision>170</cp:revision>
  <dcterms:created xsi:type="dcterms:W3CDTF">2019-07-05T12:25:00Z</dcterms:created>
  <dcterms:modified xsi:type="dcterms:W3CDTF">2021-10-22T10:49:49Z</dcterms:modified>
</cp:coreProperties>
</file>