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9" r:id="rId4"/>
    <p:sldId id="261" r:id="rId5"/>
    <p:sldId id="272" r:id="rId6"/>
    <p:sldId id="270" r:id="rId7"/>
    <p:sldId id="265" r:id="rId8"/>
    <p:sldId id="267" r:id="rId9"/>
    <p:sldId id="268" r:id="rId10"/>
    <p:sldId id="262" r:id="rId11"/>
    <p:sldId id="258" r:id="rId12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8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06123-4EB2-4D69-BBFE-44244E6BA5B4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-322217" y="-171400"/>
            <a:ext cx="5472608" cy="729510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414087" y="188640"/>
            <a:ext cx="7772400" cy="1470025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sz="88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  <a:t/>
            </a:r>
            <a:br>
              <a:rPr lang="uk-UA" sz="88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</a:br>
            <a:r>
              <a:rPr lang="uk-UA" sz="88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  <a:t/>
            </a:r>
            <a:br>
              <a:rPr lang="uk-UA" sz="88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</a:br>
            <a:r>
              <a:rPr lang="uk-UA" sz="88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  <a:t/>
            </a:r>
            <a:br>
              <a:rPr lang="uk-UA" sz="88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</a:br>
            <a:r>
              <a:rPr lang="uk-UA" sz="88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  <a:t>МАМА </a:t>
            </a:r>
            <a:br>
              <a:rPr lang="uk-UA" sz="88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</a:br>
            <a:r>
              <a:rPr lang="uk-UA" sz="88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  <a:t>і</a:t>
            </a:r>
            <a:br>
              <a:rPr lang="uk-UA" sz="88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</a:br>
            <a:r>
              <a:rPr lang="uk-UA" sz="88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  <a:t>ТАТО </a:t>
            </a:r>
            <a:br>
              <a:rPr lang="uk-UA" sz="88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</a:br>
            <a:endParaRPr lang="ru-RU" sz="8800" b="1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melia_DG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 rot="20139410">
            <a:off x="4107595" y="4416784"/>
            <a:ext cx="503171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r>
              <a:rPr lang="ru-RU" sz="6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чима</a:t>
            </a:r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6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дітей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084" y="262632"/>
            <a:ext cx="5143500" cy="6858000"/>
          </a:xfrm>
          <a:prstGeom prst="rect">
            <a:avLst/>
          </a:prstGeom>
        </p:spPr>
      </p:pic>
      <p:grpSp>
        <p:nvGrpSpPr>
          <p:cNvPr id="32" name="Группа 31"/>
          <p:cNvGrpSpPr/>
          <p:nvPr/>
        </p:nvGrpSpPr>
        <p:grpSpPr>
          <a:xfrm>
            <a:off x="1725742" y="36663"/>
            <a:ext cx="7276886" cy="6821337"/>
            <a:chOff x="1725742" y="36663"/>
            <a:chExt cx="7276886" cy="6821337"/>
          </a:xfrm>
        </p:grpSpPr>
        <p:cxnSp>
          <p:nvCxnSpPr>
            <p:cNvPr id="5" name="Прямая со стрелкой 4"/>
            <p:cNvCxnSpPr/>
            <p:nvPr/>
          </p:nvCxnSpPr>
          <p:spPr>
            <a:xfrm flipH="1">
              <a:off x="5148064" y="1700808"/>
              <a:ext cx="936104" cy="10081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 стрелкой 6"/>
            <p:cNvCxnSpPr/>
            <p:nvPr/>
          </p:nvCxnSpPr>
          <p:spPr>
            <a:xfrm flipH="1" flipV="1">
              <a:off x="5148064" y="2708920"/>
              <a:ext cx="1008112" cy="72008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 flipV="1">
              <a:off x="2915816" y="2636912"/>
              <a:ext cx="936104" cy="224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Группа 30"/>
            <p:cNvGrpSpPr/>
            <p:nvPr/>
          </p:nvGrpSpPr>
          <p:grpSpPr>
            <a:xfrm>
              <a:off x="1725742" y="36663"/>
              <a:ext cx="7276886" cy="6821337"/>
              <a:chOff x="1725742" y="36663"/>
              <a:chExt cx="7276886" cy="6821337"/>
            </a:xfrm>
          </p:grpSpPr>
          <p:grpSp>
            <p:nvGrpSpPr>
              <p:cNvPr id="23" name="Группа 22"/>
              <p:cNvGrpSpPr/>
              <p:nvPr/>
            </p:nvGrpSpPr>
            <p:grpSpPr>
              <a:xfrm>
                <a:off x="1725742" y="36663"/>
                <a:ext cx="7276886" cy="4602777"/>
                <a:chOff x="1725742" y="36663"/>
                <a:chExt cx="7276886" cy="4602777"/>
              </a:xfrm>
            </p:grpSpPr>
            <p:sp>
              <p:nvSpPr>
                <p:cNvPr id="24" name="Полилиния 23"/>
                <p:cNvSpPr/>
                <p:nvPr/>
              </p:nvSpPr>
              <p:spPr>
                <a:xfrm rot="17842173">
                  <a:off x="916823" y="2472632"/>
                  <a:ext cx="1664684" cy="468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23422"/>
                      </a:moveTo>
                      <a:lnTo>
                        <a:pt x="1664684" y="23422"/>
                      </a:lnTo>
                    </a:path>
                  </a:pathLst>
                </a:custGeom>
                <a:noFill/>
                <a:ln>
                  <a:noFill/>
                </a:ln>
              </p:spPr>
              <p:style>
                <a:lnRef idx="2">
                  <a:scrgbClr r="0" g="0" b="0"/>
                </a:lnRef>
                <a:fillRef idx="0">
                  <a:scrgbClr r="0" g="0" b="0"/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5" name="Полилиния 24"/>
                <p:cNvSpPr/>
                <p:nvPr/>
              </p:nvSpPr>
              <p:spPr>
                <a:xfrm rot="632687">
                  <a:off x="2598049" y="2852687"/>
                  <a:ext cx="3464186" cy="468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23422"/>
                      </a:moveTo>
                      <a:lnTo>
                        <a:pt x="3464186" y="23422"/>
                      </a:lnTo>
                    </a:path>
                  </a:pathLst>
                </a:custGeom>
                <a:noFill/>
                <a:ln>
                  <a:noFill/>
                </a:ln>
              </p:spPr>
              <p:style>
                <a:lnRef idx="2">
                  <a:scrgbClr r="0" g="0" b="0"/>
                </a:lnRef>
                <a:fillRef idx="0">
                  <a:scrgbClr r="0" g="0" b="0"/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6" name="Полилиния 25"/>
                <p:cNvSpPr/>
                <p:nvPr/>
              </p:nvSpPr>
              <p:spPr>
                <a:xfrm rot="20845077">
                  <a:off x="2586708" y="1827446"/>
                  <a:ext cx="3380535" cy="468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23422"/>
                      </a:moveTo>
                      <a:lnTo>
                        <a:pt x="3380535" y="23422"/>
                      </a:lnTo>
                    </a:path>
                  </a:pathLst>
                </a:custGeom>
                <a:noFill/>
                <a:ln>
                  <a:noFill/>
                </a:ln>
              </p:spPr>
              <p:style>
                <a:lnRef idx="2">
                  <a:scrgbClr r="0" g="0" b="0"/>
                </a:lnRef>
                <a:fillRef idx="0">
                  <a:scrgbClr r="0" g="0" b="0"/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7" name="Овал 26"/>
                <p:cNvSpPr/>
                <p:nvPr/>
              </p:nvSpPr>
              <p:spPr>
                <a:xfrm>
                  <a:off x="4280152" y="2244942"/>
                  <a:ext cx="836098" cy="726298"/>
                </a:xfrm>
                <a:prstGeom prst="ellipse">
                  <a:avLst/>
                </a:prstGeom>
                <a:noFill/>
                <a:scene3d>
                  <a:camera prst="orthographicFront"/>
                  <a:lightRig rig="flat" dir="t"/>
                </a:scene3d>
                <a:sp3d prstMaterial="dkEdge">
                  <a:bevelT w="8200" h="38100"/>
                </a:sp3d>
              </p:spPr>
              <p:style>
                <a:lnRef idx="0">
                  <a:schemeClr val="lt2"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rgbClr r="0" g="0" b="0"/>
                </a:fillRef>
                <a:effectRef idx="1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/>
                </a:fontRef>
              </p:style>
            </p:sp>
            <p:sp>
              <p:nvSpPr>
                <p:cNvPr id="28" name="Полилиния 27"/>
                <p:cNvSpPr/>
                <p:nvPr/>
              </p:nvSpPr>
              <p:spPr>
                <a:xfrm>
                  <a:off x="5868139" y="36663"/>
                  <a:ext cx="2944458" cy="2260925"/>
                </a:xfrm>
                <a:custGeom>
                  <a:avLst/>
                  <a:gdLst>
                    <a:gd name="connsiteX0" fmla="*/ 0 w 2944458"/>
                    <a:gd name="connsiteY0" fmla="*/ 1130463 h 2260925"/>
                    <a:gd name="connsiteX1" fmla="*/ 1472229 w 2944458"/>
                    <a:gd name="connsiteY1" fmla="*/ 0 h 2260925"/>
                    <a:gd name="connsiteX2" fmla="*/ 2944458 w 2944458"/>
                    <a:gd name="connsiteY2" fmla="*/ 1130463 h 2260925"/>
                    <a:gd name="connsiteX3" fmla="*/ 1472229 w 2944458"/>
                    <a:gd name="connsiteY3" fmla="*/ 2260926 h 2260925"/>
                    <a:gd name="connsiteX4" fmla="*/ 0 w 2944458"/>
                    <a:gd name="connsiteY4" fmla="*/ 1130463 h 226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44458" h="2260925">
                      <a:moveTo>
                        <a:pt x="0" y="1130463"/>
                      </a:moveTo>
                      <a:cubicBezTo>
                        <a:pt x="0" y="506126"/>
                        <a:pt x="659139" y="0"/>
                        <a:pt x="1472229" y="0"/>
                      </a:cubicBezTo>
                      <a:cubicBezTo>
                        <a:pt x="2285319" y="0"/>
                        <a:pt x="2944458" y="506126"/>
                        <a:pt x="2944458" y="1130463"/>
                      </a:cubicBezTo>
                      <a:cubicBezTo>
                        <a:pt x="2944458" y="1754800"/>
                        <a:pt x="2285319" y="2260926"/>
                        <a:pt x="1472229" y="2260926"/>
                      </a:cubicBezTo>
                      <a:cubicBezTo>
                        <a:pt x="659139" y="2260926"/>
                        <a:pt x="0" y="1754800"/>
                        <a:pt x="0" y="1130463"/>
                      </a:cubicBezTo>
                      <a:close/>
                    </a:path>
                  </a:pathLst>
                </a:custGeom>
                <a:scene3d>
                  <a:camera prst="orthographicFront"/>
                  <a:lightRig rig="flat" dir="t"/>
                </a:scene3d>
                <a:sp3d prstMaterial="dkEdge">
                  <a:bevelT w="8200" h="38100"/>
                </a:sp3d>
              </p:spPr>
              <p:style>
                <a:lnRef idx="0">
                  <a:schemeClr val="lt2"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/>
                </a:fontRef>
              </p:style>
              <p:txBody>
                <a:bodyPr spcFirstLastPara="0" vert="horz" wrap="square" lIns="465496" tIns="365395" rIns="465496" bIns="365395" numCol="1" spcCol="1270" anchor="ctr" anchorCtr="0">
                  <a:noAutofit/>
                </a:bodyPr>
                <a:lstStyle/>
                <a:p>
                  <a:pPr lvl="0" algn="ctr" defTabSz="2400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uk-UA" sz="4800" b="1" dirty="0" smtClean="0">
                      <a:solidFill>
                        <a:srgbClr val="FF0000"/>
                      </a:solidFill>
                    </a:rPr>
                    <a:t>Смачна їжа</a:t>
                  </a:r>
                  <a:endParaRPr lang="ru-RU" sz="4800" b="1" kern="12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9" name="Полилиния 28"/>
                <p:cNvSpPr/>
                <p:nvPr/>
              </p:nvSpPr>
              <p:spPr>
                <a:xfrm>
                  <a:off x="5991834" y="2291871"/>
                  <a:ext cx="3010794" cy="2347569"/>
                </a:xfrm>
                <a:custGeom>
                  <a:avLst/>
                  <a:gdLst>
                    <a:gd name="connsiteX0" fmla="*/ 0 w 3010794"/>
                    <a:gd name="connsiteY0" fmla="*/ 1173785 h 2347569"/>
                    <a:gd name="connsiteX1" fmla="*/ 1505397 w 3010794"/>
                    <a:gd name="connsiteY1" fmla="*/ 0 h 2347569"/>
                    <a:gd name="connsiteX2" fmla="*/ 3010794 w 3010794"/>
                    <a:gd name="connsiteY2" fmla="*/ 1173785 h 2347569"/>
                    <a:gd name="connsiteX3" fmla="*/ 1505397 w 3010794"/>
                    <a:gd name="connsiteY3" fmla="*/ 2347570 h 2347569"/>
                    <a:gd name="connsiteX4" fmla="*/ 0 w 3010794"/>
                    <a:gd name="connsiteY4" fmla="*/ 1173785 h 2347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10794" h="2347569">
                      <a:moveTo>
                        <a:pt x="0" y="1173785"/>
                      </a:moveTo>
                      <a:cubicBezTo>
                        <a:pt x="0" y="525521"/>
                        <a:pt x="673989" y="0"/>
                        <a:pt x="1505397" y="0"/>
                      </a:cubicBezTo>
                      <a:cubicBezTo>
                        <a:pt x="2336805" y="0"/>
                        <a:pt x="3010794" y="525521"/>
                        <a:pt x="3010794" y="1173785"/>
                      </a:cubicBezTo>
                      <a:cubicBezTo>
                        <a:pt x="3010794" y="1822049"/>
                        <a:pt x="2336805" y="2347570"/>
                        <a:pt x="1505397" y="2347570"/>
                      </a:cubicBezTo>
                      <a:cubicBezTo>
                        <a:pt x="673989" y="2347570"/>
                        <a:pt x="0" y="1822049"/>
                        <a:pt x="0" y="1173785"/>
                      </a:cubicBezTo>
                      <a:close/>
                    </a:path>
                  </a:pathLst>
                </a:custGeom>
                <a:scene3d>
                  <a:camera prst="orthographicFront"/>
                  <a:lightRig rig="flat" dir="t"/>
                </a:scene3d>
                <a:sp3d prstMaterial="dkEdge">
                  <a:bevelT w="8200" h="38100"/>
                </a:sp3d>
              </p:spPr>
              <p:style>
                <a:lnRef idx="0">
                  <a:schemeClr val="lt2"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/>
                </a:fontRef>
              </p:style>
              <p:txBody>
                <a:bodyPr spcFirstLastPara="0" vert="horz" wrap="square" lIns="477751" tIns="380624" rIns="477751" bIns="380624" numCol="1" spcCol="1270" anchor="ctr" anchorCtr="0">
                  <a:noAutofit/>
                </a:bodyPr>
                <a:lstStyle/>
                <a:p>
                  <a:pPr lvl="0" algn="ctr" defTabSz="2578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uk-UA" sz="4800" b="1" kern="1200" dirty="0" smtClean="0">
                      <a:solidFill>
                        <a:srgbClr val="FF0000"/>
                      </a:solidFill>
                    </a:rPr>
                    <a:t>Гарно пахне</a:t>
                  </a:r>
                  <a:endParaRPr lang="ru-RU" sz="4800" b="1" kern="1200"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17" name="Группа 16"/>
              <p:cNvGrpSpPr/>
              <p:nvPr/>
            </p:nvGrpSpPr>
            <p:grpSpPr>
              <a:xfrm>
                <a:off x="5969832" y="4639408"/>
                <a:ext cx="2944458" cy="2218592"/>
                <a:chOff x="5816458" y="7"/>
                <a:chExt cx="2944458" cy="2260925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18" name="Овал 17"/>
                <p:cNvSpPr/>
                <p:nvPr/>
              </p:nvSpPr>
              <p:spPr>
                <a:xfrm>
                  <a:off x="5816458" y="7"/>
                  <a:ext cx="2944458" cy="2260925"/>
                </a:xfrm>
                <a:prstGeom prst="ellipse">
                  <a:avLst/>
                </a:prstGeom>
                <a:sp3d prstMaterial="dkEdge">
                  <a:bevelT w="8200" h="38100"/>
                </a:sp3d>
              </p:spPr>
              <p:style>
                <a:lnRef idx="0">
                  <a:schemeClr val="lt2"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/>
                </a:fontRef>
              </p:style>
            </p:sp>
            <p:sp>
              <p:nvSpPr>
                <p:cNvPr id="19" name="Овал 4"/>
                <p:cNvSpPr/>
                <p:nvPr/>
              </p:nvSpPr>
              <p:spPr>
                <a:xfrm>
                  <a:off x="6247664" y="331112"/>
                  <a:ext cx="2082046" cy="1598715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2400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ru-RU" sz="5400" kern="1200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21" name="Прямая со стрелкой 20"/>
            <p:cNvCxnSpPr/>
            <p:nvPr/>
          </p:nvCxnSpPr>
          <p:spPr>
            <a:xfrm flipH="1" flipV="1">
              <a:off x="5220072" y="2708920"/>
              <a:ext cx="900100" cy="28083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Полилиния 32"/>
          <p:cNvSpPr/>
          <p:nvPr/>
        </p:nvSpPr>
        <p:spPr>
          <a:xfrm>
            <a:off x="11084" y="1852151"/>
            <a:ext cx="2944458" cy="2260925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gradFill>
            <a:gsLst>
              <a:gs pos="0">
                <a:schemeClr val="dk2">
                  <a:hueOff val="0"/>
                  <a:satOff val="0"/>
                  <a:lumOff val="0"/>
                  <a:alphaOff val="0"/>
                  <a:tint val="50000"/>
                  <a:satMod val="300000"/>
                </a:schemeClr>
              </a:gs>
              <a:gs pos="42000">
                <a:schemeClr val="dk2">
                  <a:hueOff val="0"/>
                  <a:satOff val="0"/>
                  <a:lumOff val="0"/>
                  <a:alphaOff val="0"/>
                  <a:tint val="37000"/>
                  <a:satMod val="300000"/>
                </a:schemeClr>
              </a:gs>
              <a:gs pos="100000">
                <a:schemeClr val="dk2">
                  <a:hueOff val="0"/>
                  <a:satOff val="0"/>
                  <a:lumOff val="0"/>
                  <a:alphaOff val="0"/>
                  <a:tint val="15000"/>
                  <a:satMod val="350000"/>
                </a:schemeClr>
              </a:gs>
            </a:gsLst>
          </a:gradFill>
          <a:ln w="22225">
            <a:solidFill>
              <a:schemeClr val="tx1"/>
            </a:solidFill>
          </a:ln>
          <a:scene3d>
            <a:camera prst="orthographicFront">
              <a:rot lat="0" lon="10799999" rev="0"/>
            </a:camera>
            <a:lightRig rig="threeP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kern="1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6707" y="4784296"/>
            <a:ext cx="254589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  Співає</a:t>
            </a:r>
          </a:p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«котику</a:t>
            </a:r>
          </a:p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 сіренький»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720080" y="2241933"/>
            <a:ext cx="4572000" cy="155734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Колючий  дехто, </a:t>
            </a:r>
            <a:endParaRPr lang="uk-UA" sz="2800" b="1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який </a:t>
            </a:r>
            <a:r>
              <a:rPr lang="uk-UA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приходить </a:t>
            </a:r>
            <a:endParaRPr lang="uk-UA" sz="2800" b="1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uk-UA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ввечері</a:t>
            </a:r>
            <a:endParaRPr lang="ru-RU" sz="28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22197" y="404664"/>
            <a:ext cx="3525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75862"/>
              </a:avLst>
            </a:prstTxWarp>
            <a:spAutoFit/>
          </a:bodyPr>
          <a:lstStyle/>
          <a:p>
            <a:pPr algn="ctr"/>
            <a:r>
              <a:rPr lang="ru-RU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НЕМОВЛЯ</a:t>
            </a:r>
            <a:endParaRPr lang="ru-RU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409" l="893" r="98810">
                        <a14:foregroundMark x1="37202" y1="74240" x2="53869" y2="741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031" y="1148785"/>
            <a:ext cx="1603175" cy="28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-1810719" y="-10221"/>
            <a:ext cx="10180932" cy="6839660"/>
            <a:chOff x="-1854856" y="0"/>
            <a:chExt cx="10180932" cy="6839660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049190" y="0"/>
              <a:ext cx="7276886" cy="6821337"/>
              <a:chOff x="1725742" y="36663"/>
              <a:chExt cx="7276886" cy="6821337"/>
            </a:xfrm>
          </p:grpSpPr>
          <p:cxnSp>
            <p:nvCxnSpPr>
              <p:cNvPr id="15" name="Прямая со стрелкой 14"/>
              <p:cNvCxnSpPr/>
              <p:nvPr/>
            </p:nvCxnSpPr>
            <p:spPr>
              <a:xfrm flipH="1">
                <a:off x="5148064" y="1700808"/>
                <a:ext cx="936104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 стрелкой 15"/>
              <p:cNvCxnSpPr/>
              <p:nvPr/>
            </p:nvCxnSpPr>
            <p:spPr>
              <a:xfrm flipH="1" flipV="1">
                <a:off x="5148064" y="2708920"/>
                <a:ext cx="1008112" cy="72008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Группа 17"/>
              <p:cNvGrpSpPr/>
              <p:nvPr/>
            </p:nvGrpSpPr>
            <p:grpSpPr>
              <a:xfrm>
                <a:off x="1725742" y="36663"/>
                <a:ext cx="7276886" cy="6821337"/>
                <a:chOff x="1725742" y="36663"/>
                <a:chExt cx="7276886" cy="6821337"/>
              </a:xfrm>
            </p:grpSpPr>
            <p:grpSp>
              <p:nvGrpSpPr>
                <p:cNvPr id="20" name="Группа 19"/>
                <p:cNvGrpSpPr/>
                <p:nvPr/>
              </p:nvGrpSpPr>
              <p:grpSpPr>
                <a:xfrm>
                  <a:off x="1725742" y="36663"/>
                  <a:ext cx="7276886" cy="4602777"/>
                  <a:chOff x="1725742" y="36663"/>
                  <a:chExt cx="7276886" cy="4602777"/>
                </a:xfrm>
              </p:grpSpPr>
              <p:sp>
                <p:nvSpPr>
                  <p:cNvPr id="24" name="Полилиния 23"/>
                  <p:cNvSpPr/>
                  <p:nvPr/>
                </p:nvSpPr>
                <p:spPr>
                  <a:xfrm rot="17842173">
                    <a:off x="916823" y="2472632"/>
                    <a:ext cx="1664684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1664684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25" name="Полилиния 24"/>
                  <p:cNvSpPr/>
                  <p:nvPr/>
                </p:nvSpPr>
                <p:spPr>
                  <a:xfrm rot="632687">
                    <a:off x="2598049" y="2852687"/>
                    <a:ext cx="3464186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464186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26" name="Полилиния 25"/>
                  <p:cNvSpPr/>
                  <p:nvPr/>
                </p:nvSpPr>
                <p:spPr>
                  <a:xfrm rot="20845077">
                    <a:off x="2586708" y="1827446"/>
                    <a:ext cx="3380535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380535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27" name="Овал 26"/>
                  <p:cNvSpPr/>
                  <p:nvPr/>
                </p:nvSpPr>
                <p:spPr>
                  <a:xfrm>
                    <a:off x="4280152" y="2244942"/>
                    <a:ext cx="836098" cy="726298"/>
                  </a:xfrm>
                  <a:prstGeom prst="ellipse">
                    <a:avLst/>
                  </a:prstGeom>
                  <a:noFill/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rgbClr r="0" g="0" b="0"/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28" name="Полилиния 27"/>
                  <p:cNvSpPr/>
                  <p:nvPr/>
                </p:nvSpPr>
                <p:spPr>
                  <a:xfrm>
                    <a:off x="5868139" y="36663"/>
                    <a:ext cx="2944458" cy="2260925"/>
                  </a:xfrm>
                  <a:custGeom>
                    <a:avLst/>
                    <a:gdLst>
                      <a:gd name="connsiteX0" fmla="*/ 0 w 2944458"/>
                      <a:gd name="connsiteY0" fmla="*/ 1130463 h 2260925"/>
                      <a:gd name="connsiteX1" fmla="*/ 1472229 w 2944458"/>
                      <a:gd name="connsiteY1" fmla="*/ 0 h 2260925"/>
                      <a:gd name="connsiteX2" fmla="*/ 2944458 w 2944458"/>
                      <a:gd name="connsiteY2" fmla="*/ 1130463 h 2260925"/>
                      <a:gd name="connsiteX3" fmla="*/ 1472229 w 2944458"/>
                      <a:gd name="connsiteY3" fmla="*/ 2260926 h 2260925"/>
                      <a:gd name="connsiteX4" fmla="*/ 0 w 2944458"/>
                      <a:gd name="connsiteY4" fmla="*/ 1130463 h 2260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44458" h="2260925">
                        <a:moveTo>
                          <a:pt x="0" y="1130463"/>
                        </a:moveTo>
                        <a:cubicBezTo>
                          <a:pt x="0" y="506126"/>
                          <a:pt x="659139" y="0"/>
                          <a:pt x="1472229" y="0"/>
                        </a:cubicBezTo>
                        <a:cubicBezTo>
                          <a:pt x="2285319" y="0"/>
                          <a:pt x="2944458" y="506126"/>
                          <a:pt x="2944458" y="1130463"/>
                        </a:cubicBezTo>
                        <a:cubicBezTo>
                          <a:pt x="2944458" y="1754800"/>
                          <a:pt x="2285319" y="2260926"/>
                          <a:pt x="1472229" y="2260926"/>
                        </a:cubicBezTo>
                        <a:cubicBezTo>
                          <a:pt x="659139" y="2260926"/>
                          <a:pt x="0" y="1754800"/>
                          <a:pt x="0" y="1130463"/>
                        </a:cubicBezTo>
                        <a:close/>
                      </a:path>
                    </a:pathLst>
                  </a:custGeom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65496" tIns="365395" rIns="465496" bIns="365395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ru-RU" sz="5400" b="1" kern="1200" dirty="0" smtClean="0">
                        <a:solidFill>
                          <a:srgbClr val="FF0000"/>
                        </a:solidFill>
                      </a:rPr>
                      <a:t>САМА ГАРНА</a:t>
                    </a:r>
                    <a:endParaRPr lang="ru-RU" sz="5400" b="1" kern="1200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9" name="Полилиния 28"/>
                  <p:cNvSpPr/>
                  <p:nvPr/>
                </p:nvSpPr>
                <p:spPr>
                  <a:xfrm>
                    <a:off x="5991834" y="2291871"/>
                    <a:ext cx="3010794" cy="2347569"/>
                  </a:xfrm>
                  <a:custGeom>
                    <a:avLst/>
                    <a:gdLst>
                      <a:gd name="connsiteX0" fmla="*/ 0 w 3010794"/>
                      <a:gd name="connsiteY0" fmla="*/ 1173785 h 2347569"/>
                      <a:gd name="connsiteX1" fmla="*/ 1505397 w 3010794"/>
                      <a:gd name="connsiteY1" fmla="*/ 0 h 2347569"/>
                      <a:gd name="connsiteX2" fmla="*/ 3010794 w 3010794"/>
                      <a:gd name="connsiteY2" fmla="*/ 1173785 h 2347569"/>
                      <a:gd name="connsiteX3" fmla="*/ 1505397 w 3010794"/>
                      <a:gd name="connsiteY3" fmla="*/ 2347570 h 2347569"/>
                      <a:gd name="connsiteX4" fmla="*/ 0 w 3010794"/>
                      <a:gd name="connsiteY4" fmla="*/ 1173785 h 2347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0794" h="2347569">
                        <a:moveTo>
                          <a:pt x="0" y="1173785"/>
                        </a:moveTo>
                        <a:cubicBezTo>
                          <a:pt x="0" y="525521"/>
                          <a:pt x="673989" y="0"/>
                          <a:pt x="1505397" y="0"/>
                        </a:cubicBezTo>
                        <a:cubicBezTo>
                          <a:pt x="2336805" y="0"/>
                          <a:pt x="3010794" y="525521"/>
                          <a:pt x="3010794" y="1173785"/>
                        </a:cubicBezTo>
                        <a:cubicBezTo>
                          <a:pt x="3010794" y="1822049"/>
                          <a:pt x="2336805" y="2347570"/>
                          <a:pt x="1505397" y="2347570"/>
                        </a:cubicBezTo>
                        <a:cubicBezTo>
                          <a:pt x="673989" y="2347570"/>
                          <a:pt x="0" y="1822049"/>
                          <a:pt x="0" y="1173785"/>
                        </a:cubicBezTo>
                        <a:close/>
                      </a:path>
                    </a:pathLst>
                  </a:custGeom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77751" tIns="380624" rIns="477751" bIns="380624" numCol="1" spcCol="1270" anchor="ctr" anchorCtr="0">
                    <a:noAutofit/>
                  </a:bodyPr>
                  <a:lstStyle/>
                  <a:p>
                    <a:pPr lvl="0" algn="ctr" defTabSz="2578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ru-RU" sz="4800" b="1" kern="1200" dirty="0" smtClean="0">
                        <a:solidFill>
                          <a:srgbClr val="FF0000"/>
                        </a:solidFill>
                      </a:rPr>
                      <a:t>САМА ДОБРА</a:t>
                    </a:r>
                    <a:endParaRPr lang="ru-RU" sz="4800" b="1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21" name="Группа 20"/>
                <p:cNvGrpSpPr/>
                <p:nvPr/>
              </p:nvGrpSpPr>
              <p:grpSpPr>
                <a:xfrm>
                  <a:off x="5969832" y="4639408"/>
                  <a:ext cx="2944458" cy="2218592"/>
                  <a:chOff x="5816458" y="7"/>
                  <a:chExt cx="2944458" cy="2260925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22" name="Овал 21"/>
                  <p:cNvSpPr/>
                  <p:nvPr/>
                </p:nvSpPr>
                <p:spPr>
                  <a:xfrm>
                    <a:off x="5816458" y="7"/>
                    <a:ext cx="2944458" cy="2260925"/>
                  </a:xfrm>
                  <a:prstGeom prst="ellipse">
                    <a:avLst/>
                  </a:prstGeom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23" name="Овал 4"/>
                  <p:cNvSpPr/>
                  <p:nvPr/>
                </p:nvSpPr>
                <p:spPr>
                  <a:xfrm>
                    <a:off x="6247664" y="331112"/>
                    <a:ext cx="2082046" cy="1598715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34290" tIns="34290" rIns="34290" bIns="34290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4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9" name="Прямая со стрелкой 18"/>
              <p:cNvCxnSpPr/>
              <p:nvPr/>
            </p:nvCxnSpPr>
            <p:spPr>
              <a:xfrm flipH="1" flipV="1">
                <a:off x="5220072" y="2708920"/>
                <a:ext cx="900100" cy="28083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Группа 45"/>
            <p:cNvGrpSpPr/>
            <p:nvPr/>
          </p:nvGrpSpPr>
          <p:grpSpPr>
            <a:xfrm>
              <a:off x="-1854856" y="18323"/>
              <a:ext cx="7188548" cy="6821337"/>
              <a:chOff x="1725742" y="36663"/>
              <a:chExt cx="7188548" cy="6821337"/>
            </a:xfrm>
            <a:effectLst>
              <a:outerShdw dist="63500" sx="1000" sy="1000" algn="ctr" rotWithShape="0">
                <a:schemeClr val="bg1"/>
              </a:outerShdw>
            </a:effectLst>
            <a:scene3d>
              <a:camera prst="orthographicFront">
                <a:rot lat="0" lon="10799999" rev="0"/>
              </a:camera>
              <a:lightRig rig="threePt" dir="t"/>
            </a:scene3d>
          </p:grpSpPr>
          <p:cxnSp>
            <p:nvCxnSpPr>
              <p:cNvPr id="47" name="Прямая со стрелкой 46"/>
              <p:cNvCxnSpPr/>
              <p:nvPr/>
            </p:nvCxnSpPr>
            <p:spPr>
              <a:xfrm flipH="1">
                <a:off x="5148064" y="1700808"/>
                <a:ext cx="936104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Группа 48"/>
              <p:cNvGrpSpPr/>
              <p:nvPr/>
            </p:nvGrpSpPr>
            <p:grpSpPr>
              <a:xfrm>
                <a:off x="1725742" y="36663"/>
                <a:ext cx="7188548" cy="6821337"/>
                <a:chOff x="1725742" y="36663"/>
                <a:chExt cx="7188548" cy="6821337"/>
              </a:xfrm>
            </p:grpSpPr>
            <p:grpSp>
              <p:nvGrpSpPr>
                <p:cNvPr id="51" name="Группа 50"/>
                <p:cNvGrpSpPr/>
                <p:nvPr/>
              </p:nvGrpSpPr>
              <p:grpSpPr>
                <a:xfrm>
                  <a:off x="1725742" y="36663"/>
                  <a:ext cx="7086855" cy="3291734"/>
                  <a:chOff x="1725742" y="36663"/>
                  <a:chExt cx="7086855" cy="3291734"/>
                </a:xfrm>
              </p:grpSpPr>
              <p:sp>
                <p:nvSpPr>
                  <p:cNvPr id="55" name="Полилиния 54"/>
                  <p:cNvSpPr/>
                  <p:nvPr/>
                </p:nvSpPr>
                <p:spPr>
                  <a:xfrm rot="17842173">
                    <a:off x="916823" y="2472632"/>
                    <a:ext cx="1664684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1664684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56" name="Полилиния 55"/>
                  <p:cNvSpPr/>
                  <p:nvPr/>
                </p:nvSpPr>
                <p:spPr>
                  <a:xfrm rot="632687">
                    <a:off x="2598049" y="2852687"/>
                    <a:ext cx="3464186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464186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57" name="Полилиния 56"/>
                  <p:cNvSpPr/>
                  <p:nvPr/>
                </p:nvSpPr>
                <p:spPr>
                  <a:xfrm rot="20845077">
                    <a:off x="2586708" y="1827446"/>
                    <a:ext cx="3380535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380535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58" name="Овал 57"/>
                  <p:cNvSpPr/>
                  <p:nvPr/>
                </p:nvSpPr>
                <p:spPr>
                  <a:xfrm>
                    <a:off x="4280152" y="2244942"/>
                    <a:ext cx="836098" cy="726298"/>
                  </a:xfrm>
                  <a:prstGeom prst="ellipse">
                    <a:avLst/>
                  </a:prstGeom>
                  <a:noFill/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rgbClr r="0" g="0" b="0"/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59" name="Полилиния 58"/>
                  <p:cNvSpPr/>
                  <p:nvPr/>
                </p:nvSpPr>
                <p:spPr>
                  <a:xfrm>
                    <a:off x="5868139" y="36663"/>
                    <a:ext cx="2944458" cy="2260925"/>
                  </a:xfrm>
                  <a:custGeom>
                    <a:avLst/>
                    <a:gdLst>
                      <a:gd name="connsiteX0" fmla="*/ 0 w 2944458"/>
                      <a:gd name="connsiteY0" fmla="*/ 1130463 h 2260925"/>
                      <a:gd name="connsiteX1" fmla="*/ 1472229 w 2944458"/>
                      <a:gd name="connsiteY1" fmla="*/ 0 h 2260925"/>
                      <a:gd name="connsiteX2" fmla="*/ 2944458 w 2944458"/>
                      <a:gd name="connsiteY2" fmla="*/ 1130463 h 2260925"/>
                      <a:gd name="connsiteX3" fmla="*/ 1472229 w 2944458"/>
                      <a:gd name="connsiteY3" fmla="*/ 2260926 h 2260925"/>
                      <a:gd name="connsiteX4" fmla="*/ 0 w 2944458"/>
                      <a:gd name="connsiteY4" fmla="*/ 1130463 h 2260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44458" h="2260925">
                        <a:moveTo>
                          <a:pt x="0" y="1130463"/>
                        </a:moveTo>
                        <a:cubicBezTo>
                          <a:pt x="0" y="506126"/>
                          <a:pt x="659139" y="0"/>
                          <a:pt x="1472229" y="0"/>
                        </a:cubicBezTo>
                        <a:cubicBezTo>
                          <a:pt x="2285319" y="0"/>
                          <a:pt x="2944458" y="506126"/>
                          <a:pt x="2944458" y="1130463"/>
                        </a:cubicBezTo>
                        <a:cubicBezTo>
                          <a:pt x="2944458" y="1754800"/>
                          <a:pt x="2285319" y="2260926"/>
                          <a:pt x="1472229" y="2260926"/>
                        </a:cubicBezTo>
                        <a:cubicBezTo>
                          <a:pt x="659139" y="2260926"/>
                          <a:pt x="0" y="1754800"/>
                          <a:pt x="0" y="1130463"/>
                        </a:cubicBezTo>
                        <a:close/>
                      </a:path>
                    </a:pathLst>
                  </a:custGeom>
                  <a:ln w="15875">
                    <a:solidFill>
                      <a:schemeClr val="bg1"/>
                    </a:solidFill>
                  </a:ln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65496" tIns="365395" rIns="465496" bIns="365395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4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52" name="Группа 51"/>
                <p:cNvGrpSpPr/>
                <p:nvPr/>
              </p:nvGrpSpPr>
              <p:grpSpPr>
                <a:xfrm>
                  <a:off x="5969832" y="4639408"/>
                  <a:ext cx="2944458" cy="2218592"/>
                  <a:chOff x="5816458" y="7"/>
                  <a:chExt cx="2944458" cy="2260925"/>
                </a:xfrm>
              </p:grpSpPr>
              <p:sp>
                <p:nvSpPr>
                  <p:cNvPr id="53" name="Овал 52"/>
                  <p:cNvSpPr/>
                  <p:nvPr/>
                </p:nvSpPr>
                <p:spPr>
                  <a:xfrm>
                    <a:off x="5816458" y="7"/>
                    <a:ext cx="2944458" cy="2260925"/>
                  </a:xfrm>
                  <a:prstGeom prst="ellipse">
                    <a:avLst/>
                  </a:prstGeom>
                  <a:ln w="15875">
                    <a:solidFill>
                      <a:schemeClr val="bg1"/>
                    </a:solidFill>
                  </a:ln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54" name="Овал 4"/>
                  <p:cNvSpPr/>
                  <p:nvPr/>
                </p:nvSpPr>
                <p:spPr>
                  <a:xfrm>
                    <a:off x="6247664" y="331112"/>
                    <a:ext cx="2082046" cy="1598715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34290" tIns="34290" rIns="34290" bIns="34290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4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50" name="Прямая со стрелкой 49"/>
              <p:cNvCxnSpPr/>
              <p:nvPr/>
            </p:nvCxnSpPr>
            <p:spPr>
              <a:xfrm flipH="1" flipV="1">
                <a:off x="5220072" y="2708920"/>
                <a:ext cx="900100" cy="28083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Рисунок 6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26"/>
          <a:stretch/>
        </p:blipFill>
        <p:spPr>
          <a:xfrm>
            <a:off x="-17025" y="-324246"/>
            <a:ext cx="2132431" cy="752691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468" y="-324246"/>
            <a:ext cx="992620" cy="7397941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2824994" y="4935752"/>
            <a:ext cx="3525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75862"/>
              </a:avLst>
            </a:prstTxWarp>
            <a:spAutoFit/>
          </a:bodyPr>
          <a:lstStyle/>
          <a:p>
            <a:pPr algn="ctr"/>
            <a:r>
              <a:rPr lang="ru-RU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1-3 РОКИ</a:t>
            </a:r>
            <a:endParaRPr lang="ru-RU" sz="3600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54816" y="4610847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4000" b="1" dirty="0">
                <a:solidFill>
                  <a:srgbClr val="FF0000"/>
                </a:solidFill>
              </a:rPr>
              <a:t>Співає</a:t>
            </a:r>
          </a:p>
          <a:p>
            <a:pPr algn="ctr"/>
            <a:r>
              <a:rPr lang="uk-UA" sz="4000" b="1" dirty="0">
                <a:solidFill>
                  <a:srgbClr val="FF0000"/>
                </a:solidFill>
              </a:rPr>
              <a:t>«котику</a:t>
            </a:r>
          </a:p>
          <a:p>
            <a:pPr algn="ctr"/>
            <a:r>
              <a:rPr lang="uk-UA" sz="4000" b="1" dirty="0">
                <a:solidFill>
                  <a:srgbClr val="FF0000"/>
                </a:solidFill>
              </a:rPr>
              <a:t> сіренький»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6284" y="274778"/>
            <a:ext cx="2170787" cy="19759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600" b="1" dirty="0" err="1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Підкидав</a:t>
            </a:r>
            <a:r>
              <a:rPr lang="ru-RU" sz="3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д</a:t>
            </a:r>
            <a:r>
              <a:rPr lang="uk-UA" sz="3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о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стелі</a:t>
            </a:r>
            <a:endParaRPr lang="ru-RU" sz="36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3681" y="5012257"/>
            <a:ext cx="2723053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40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Годував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40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таранькою</a:t>
            </a:r>
            <a:endParaRPr lang="ru-RU" sz="40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18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icy; &amp;scy;&amp;iecy;&amp;mcy;&amp;softcy;&amp;yacy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347" b="80998" l="0" r="34750">
                        <a14:foregroundMark x1="7625" y1="57582" x2="8750" y2="54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721" r="81477" b="18727"/>
          <a:stretch/>
        </p:blipFill>
        <p:spPr bwMode="auto">
          <a:xfrm>
            <a:off x="3638298" y="1353408"/>
            <a:ext cx="1616904" cy="247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4" name="Прямая со стрелкой 93"/>
          <p:cNvCxnSpPr/>
          <p:nvPr/>
        </p:nvCxnSpPr>
        <p:spPr>
          <a:xfrm flipH="1" flipV="1">
            <a:off x="4543520" y="2672257"/>
            <a:ext cx="604545" cy="3205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flipH="1" flipV="1">
            <a:off x="4543520" y="2672257"/>
            <a:ext cx="1659626" cy="19136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 flipH="1" flipV="1">
            <a:off x="4543520" y="2672257"/>
            <a:ext cx="1582518" cy="6127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flipH="1">
            <a:off x="4543520" y="1988840"/>
            <a:ext cx="1612657" cy="6834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 flipH="1">
            <a:off x="4543519" y="620201"/>
            <a:ext cx="302184" cy="2052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26"/>
          <a:stretch/>
        </p:blipFill>
        <p:spPr>
          <a:xfrm>
            <a:off x="-17025" y="-324246"/>
            <a:ext cx="2132431" cy="752691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380" y="-459432"/>
            <a:ext cx="992620" cy="7607054"/>
          </a:xfrm>
          <a:prstGeom prst="rect">
            <a:avLst/>
          </a:prstGeom>
        </p:spPr>
      </p:pic>
      <p:grpSp>
        <p:nvGrpSpPr>
          <p:cNvPr id="41" name="Группа 40"/>
          <p:cNvGrpSpPr/>
          <p:nvPr/>
        </p:nvGrpSpPr>
        <p:grpSpPr>
          <a:xfrm>
            <a:off x="1049190" y="1627050"/>
            <a:ext cx="6757342" cy="4869381"/>
            <a:chOff x="1725742" y="1663713"/>
            <a:chExt cx="6757342" cy="4869381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1725742" y="1663713"/>
              <a:ext cx="4336493" cy="1664684"/>
              <a:chOff x="1725742" y="1663713"/>
              <a:chExt cx="4336493" cy="1664684"/>
            </a:xfrm>
          </p:grpSpPr>
          <p:sp>
            <p:nvSpPr>
              <p:cNvPr id="47" name="Полилиния 46"/>
              <p:cNvSpPr/>
              <p:nvPr/>
            </p:nvSpPr>
            <p:spPr>
              <a:xfrm rot="17842173">
                <a:off x="916823" y="2472632"/>
                <a:ext cx="1664684" cy="46845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23422"/>
                    </a:moveTo>
                    <a:lnTo>
                      <a:pt x="1664684" y="23422"/>
                    </a:lnTo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rgbClr r="0" g="0" b="0"/>
              </a:lnRef>
              <a:fillRef idx="0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8" name="Полилиния 47"/>
              <p:cNvSpPr/>
              <p:nvPr/>
            </p:nvSpPr>
            <p:spPr>
              <a:xfrm rot="632687">
                <a:off x="2598049" y="2852687"/>
                <a:ext cx="3464186" cy="46845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23422"/>
                    </a:moveTo>
                    <a:lnTo>
                      <a:pt x="3464186" y="23422"/>
                    </a:lnTo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rgbClr r="0" g="0" b="0"/>
              </a:lnRef>
              <a:fillRef idx="0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9" name="Полилиния 48"/>
              <p:cNvSpPr/>
              <p:nvPr/>
            </p:nvSpPr>
            <p:spPr>
              <a:xfrm rot="20845077">
                <a:off x="2586708" y="1827446"/>
                <a:ext cx="3380535" cy="46845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23422"/>
                    </a:moveTo>
                    <a:lnTo>
                      <a:pt x="3380535" y="23422"/>
                    </a:lnTo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rgbClr r="0" g="0" b="0"/>
              </a:lnRef>
              <a:fillRef idx="0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0" name="Овал 49"/>
              <p:cNvSpPr/>
              <p:nvPr/>
            </p:nvSpPr>
            <p:spPr>
              <a:xfrm>
                <a:off x="4280152" y="2244942"/>
                <a:ext cx="836098" cy="726298"/>
              </a:xfrm>
              <a:prstGeom prst="ellipse">
                <a:avLst/>
              </a:prstGeom>
              <a:noFill/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</p:grpSp>
        <p:sp>
          <p:nvSpPr>
            <p:cNvPr id="46" name="Овал 4"/>
            <p:cNvSpPr/>
            <p:nvPr/>
          </p:nvSpPr>
          <p:spPr>
            <a:xfrm>
              <a:off x="6401038" y="4964313"/>
              <a:ext cx="2082046" cy="1568781"/>
            </a:xfrm>
            <a:prstGeom prst="rect">
              <a:avLst/>
            </a:prstGeom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400" kern="12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74" name="Прямая со стрелкой 73"/>
          <p:cNvCxnSpPr/>
          <p:nvPr/>
        </p:nvCxnSpPr>
        <p:spPr>
          <a:xfrm flipV="1">
            <a:off x="3598687" y="2672257"/>
            <a:ext cx="944833" cy="29864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V="1">
            <a:off x="3181173" y="2672257"/>
            <a:ext cx="1362347" cy="1661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3181172" y="2645012"/>
            <a:ext cx="1362347" cy="272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3241402" y="792987"/>
            <a:ext cx="1302117" cy="1879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олилиния 67"/>
          <p:cNvSpPr/>
          <p:nvPr/>
        </p:nvSpPr>
        <p:spPr>
          <a:xfrm>
            <a:off x="755576" y="-7960"/>
            <a:ext cx="2898013" cy="1656384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ln w="15875">
            <a:solidFill>
              <a:schemeClr val="bg1"/>
            </a:solidFill>
          </a:ln>
          <a:scene3d>
            <a:camera prst="orthographicFront">
              <a:rot lat="0" lon="10799999" rev="0"/>
            </a:camera>
            <a:lightRig rig="threeP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kern="1200" dirty="0">
              <a:solidFill>
                <a:srgbClr val="FF0000"/>
              </a:solidFill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755576" y="1709455"/>
            <a:ext cx="3001456" cy="1634640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ln w="15875">
            <a:solidFill>
              <a:schemeClr val="bg1"/>
            </a:solidFill>
          </a:ln>
          <a:scene3d>
            <a:camera prst="orthographicFront">
              <a:rot lat="0" lon="10799999" rev="0"/>
            </a:camera>
            <a:lightRig rig="threeP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kern="1200" dirty="0">
              <a:solidFill>
                <a:srgbClr val="FF0000"/>
              </a:solidFill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55576" y="3365847"/>
            <a:ext cx="2843111" cy="1550847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ln w="15875">
            <a:solidFill>
              <a:schemeClr val="bg1"/>
            </a:solidFill>
          </a:ln>
          <a:scene3d>
            <a:camera prst="orthographicFront">
              <a:rot lat="0" lon="10799999" rev="0"/>
            </a:camera>
            <a:lightRig rig="threeP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kern="1200" dirty="0">
              <a:solidFill>
                <a:srgbClr val="FF0000"/>
              </a:solidFill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27585" y="4914374"/>
            <a:ext cx="2952328" cy="1568781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ln w="15875">
            <a:solidFill>
              <a:schemeClr val="bg1"/>
            </a:solidFill>
          </a:ln>
          <a:scene3d>
            <a:camera prst="orthographicFront">
              <a:rot lat="0" lon="10799999" rev="0"/>
            </a:camera>
            <a:lightRig rig="threeP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kern="1200" dirty="0">
              <a:solidFill>
                <a:srgbClr val="FF0000"/>
              </a:solidFill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4161810" y="0"/>
            <a:ext cx="3002478" cy="1466437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kern="1200" dirty="0" smtClean="0">
                <a:solidFill>
                  <a:srgbClr val="FF0000"/>
                </a:solidFill>
              </a:rPr>
              <a:t>ВІДВОДИТЬ У САДОК</a:t>
            </a:r>
            <a:endParaRPr lang="ru-RU" sz="3200" b="1" kern="1200" dirty="0">
              <a:solidFill>
                <a:srgbClr val="FF0000"/>
              </a:solidFill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5496762" y="1423141"/>
            <a:ext cx="2963670" cy="1339686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kern="1200" dirty="0">
              <a:solidFill>
                <a:srgbClr val="FF0000"/>
              </a:solidFill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5396817" y="2820505"/>
            <a:ext cx="2909328" cy="1320765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kern="1200" dirty="0">
              <a:solidFill>
                <a:srgbClr val="FF0000"/>
              </a:solidFill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5663049" y="4211513"/>
            <a:ext cx="2780847" cy="1410361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kern="1200" dirty="0">
              <a:solidFill>
                <a:srgbClr val="FF0000"/>
              </a:solidFill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3757032" y="5373216"/>
            <a:ext cx="3281551" cy="1484784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kern="1200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987824" y="4275026"/>
            <a:ext cx="3525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75862"/>
              </a:avLst>
            </a:prstTxWarp>
            <a:spAutoFit/>
          </a:bodyPr>
          <a:lstStyle/>
          <a:p>
            <a:pPr algn="ctr"/>
            <a:r>
              <a:rPr lang="ru-RU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3-6 РОКІВ</a:t>
            </a:r>
            <a:endParaRPr lang="ru-RU" sz="3600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97401" y="1466437"/>
            <a:ext cx="2082366" cy="128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 smtClean="0">
                <a:solidFill>
                  <a:srgbClr val="FF0000"/>
                </a:solidFill>
              </a:rPr>
              <a:t>ЗАБИРАЄ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 smtClean="0">
                <a:solidFill>
                  <a:srgbClr val="FF0000"/>
                </a:solidFill>
              </a:rPr>
              <a:t>З  САДКУ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87745" y="2810133"/>
            <a:ext cx="2818400" cy="10187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solidFill>
                  <a:srgbClr val="FF0000"/>
                </a:solidFill>
              </a:rPr>
              <a:t>ГОДУЄ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solidFill>
                  <a:srgbClr val="FF0000"/>
                </a:solidFill>
              </a:rPr>
              <a:t>ГИДКИМ СУПОМ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59534" y="4379773"/>
            <a:ext cx="2584362" cy="128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 smtClean="0">
                <a:solidFill>
                  <a:srgbClr val="FF0000"/>
                </a:solidFill>
              </a:rPr>
              <a:t>НЕ КУПИЛА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 smtClean="0">
                <a:solidFill>
                  <a:srgbClr val="FF0000"/>
                </a:solidFill>
              </a:rPr>
              <a:t>ЛЕГО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48155" y="5544116"/>
            <a:ext cx="3190429" cy="101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solidFill>
                  <a:srgbClr val="FF0000"/>
                </a:solidFill>
              </a:rPr>
              <a:t>ПОШКОДУВАЛА,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solidFill>
                  <a:srgbClr val="FF0000"/>
                </a:solidFill>
              </a:rPr>
              <a:t>КУПИЛА ДВА ЛЕГО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99036" y="283617"/>
            <a:ext cx="2580578" cy="1151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ЗНОВУ ЗАБУВ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У  САДКУ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34417" y="1707950"/>
            <a:ext cx="2140330" cy="15573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ЗНАЄ ДЕ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У ДЖМЕЛЯ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ЖУЖЖАЛКА</a:t>
            </a:r>
            <a:endParaRPr lang="ru-RU" sz="28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755" y="3439210"/>
            <a:ext cx="2269083" cy="128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ВОДИТЬ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НА КАЧЕЛІ</a:t>
            </a:r>
            <a:endParaRPr lang="ru-RU" sz="36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4368" y="5038009"/>
            <a:ext cx="3008196" cy="13480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ДУЖЕ ДОБРИЙ: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ДОЗВОЛИВ ЛИЗНУТИ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 КАЧЕЛІ</a:t>
            </a:r>
            <a:endParaRPr lang="ru-RU" sz="24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&amp;Kcy;&amp;acy;&amp;rcy;&amp;tcy;&amp;icy;&amp;ncy;&amp;kcy;&amp;icy; &amp;pcy;&amp;ocy; &amp;zcy;&amp;acy;&amp;pcy;&amp;rcy;&amp;ocy;&amp;scy;&amp;ucy; &amp;shcy;&amp;kcy;&amp;ocy;&amp;lcy;&amp;softcy;&amp;ncy;&amp;icy;&amp;kcy; &amp;kcy;&amp;acy;&amp;rcy;&amp;tcy;&amp;icy;&amp;ncy;&amp;kcy;&amp;acy;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64" b="95818" l="10000" r="90690">
                        <a14:foregroundMark x1="27241" y1="25273" x2="45517" y2="24364"/>
                        <a14:foregroundMark x1="53103" y1="23636" x2="54138" y2="24909"/>
                        <a14:foregroundMark x1="33793" y1="21091" x2="41379" y2="23636"/>
                        <a14:backgroundMark x1="57241" y1="40909" x2="60345" y2="40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017" y="860501"/>
            <a:ext cx="2240414" cy="424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4" name="Прямая со стрелкой 93"/>
          <p:cNvCxnSpPr/>
          <p:nvPr/>
        </p:nvCxnSpPr>
        <p:spPr>
          <a:xfrm flipH="1" flipV="1">
            <a:off x="4543520" y="2672257"/>
            <a:ext cx="604545" cy="3205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flipH="1" flipV="1">
            <a:off x="4543520" y="2672257"/>
            <a:ext cx="1659626" cy="19136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 flipH="1" flipV="1">
            <a:off x="4543520" y="2672257"/>
            <a:ext cx="1582518" cy="6127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flipH="1">
            <a:off x="4543520" y="1988840"/>
            <a:ext cx="1612657" cy="6834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 flipH="1">
            <a:off x="4543519" y="620201"/>
            <a:ext cx="302184" cy="2052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26"/>
          <a:stretch/>
        </p:blipFill>
        <p:spPr>
          <a:xfrm>
            <a:off x="-17025" y="-324246"/>
            <a:ext cx="2132431" cy="752691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380" y="-324246"/>
            <a:ext cx="992620" cy="7471868"/>
          </a:xfrm>
          <a:prstGeom prst="rect">
            <a:avLst/>
          </a:prstGeom>
        </p:spPr>
      </p:pic>
      <p:grpSp>
        <p:nvGrpSpPr>
          <p:cNvPr id="41" name="Группа 40"/>
          <p:cNvGrpSpPr/>
          <p:nvPr/>
        </p:nvGrpSpPr>
        <p:grpSpPr>
          <a:xfrm>
            <a:off x="1049190" y="1627050"/>
            <a:ext cx="6757342" cy="4869381"/>
            <a:chOff x="1725742" y="1663713"/>
            <a:chExt cx="6757342" cy="4869381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1725742" y="1663713"/>
              <a:ext cx="4336493" cy="1664684"/>
              <a:chOff x="1725742" y="1663713"/>
              <a:chExt cx="4336493" cy="1664684"/>
            </a:xfrm>
          </p:grpSpPr>
          <p:sp>
            <p:nvSpPr>
              <p:cNvPr id="47" name="Полилиния 46"/>
              <p:cNvSpPr/>
              <p:nvPr/>
            </p:nvSpPr>
            <p:spPr>
              <a:xfrm rot="17842173">
                <a:off x="916823" y="2472632"/>
                <a:ext cx="1664684" cy="46845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23422"/>
                    </a:moveTo>
                    <a:lnTo>
                      <a:pt x="1664684" y="23422"/>
                    </a:lnTo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rgbClr r="0" g="0" b="0"/>
              </a:lnRef>
              <a:fillRef idx="0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8" name="Полилиния 47"/>
              <p:cNvSpPr/>
              <p:nvPr/>
            </p:nvSpPr>
            <p:spPr>
              <a:xfrm rot="632687">
                <a:off x="2598049" y="2852687"/>
                <a:ext cx="3464186" cy="46845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23422"/>
                    </a:moveTo>
                    <a:lnTo>
                      <a:pt x="3464186" y="23422"/>
                    </a:lnTo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rgbClr r="0" g="0" b="0"/>
              </a:lnRef>
              <a:fillRef idx="0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9" name="Полилиния 48"/>
              <p:cNvSpPr/>
              <p:nvPr/>
            </p:nvSpPr>
            <p:spPr>
              <a:xfrm rot="20845077">
                <a:off x="2586708" y="1827446"/>
                <a:ext cx="3380535" cy="46845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23422"/>
                    </a:moveTo>
                    <a:lnTo>
                      <a:pt x="3380535" y="23422"/>
                    </a:lnTo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rgbClr r="0" g="0" b="0"/>
              </a:lnRef>
              <a:fillRef idx="0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0" name="Овал 49"/>
              <p:cNvSpPr/>
              <p:nvPr/>
            </p:nvSpPr>
            <p:spPr>
              <a:xfrm>
                <a:off x="4280152" y="2244942"/>
                <a:ext cx="836098" cy="726298"/>
              </a:xfrm>
              <a:prstGeom prst="ellipse">
                <a:avLst/>
              </a:prstGeom>
              <a:noFill/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</p:grpSp>
        <p:sp>
          <p:nvSpPr>
            <p:cNvPr id="46" name="Овал 4"/>
            <p:cNvSpPr/>
            <p:nvPr/>
          </p:nvSpPr>
          <p:spPr>
            <a:xfrm>
              <a:off x="6401038" y="4964313"/>
              <a:ext cx="2082046" cy="1568781"/>
            </a:xfrm>
            <a:prstGeom prst="rect">
              <a:avLst/>
            </a:prstGeom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400" kern="12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74" name="Прямая со стрелкой 73"/>
          <p:cNvCxnSpPr/>
          <p:nvPr/>
        </p:nvCxnSpPr>
        <p:spPr>
          <a:xfrm flipV="1">
            <a:off x="3598687" y="2672257"/>
            <a:ext cx="944833" cy="29864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V="1">
            <a:off x="3181173" y="2672257"/>
            <a:ext cx="1362347" cy="1661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3181172" y="2645012"/>
            <a:ext cx="1362347" cy="272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3241402" y="792987"/>
            <a:ext cx="1302117" cy="1879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олилиния 67"/>
          <p:cNvSpPr/>
          <p:nvPr/>
        </p:nvSpPr>
        <p:spPr>
          <a:xfrm>
            <a:off x="755576" y="-7960"/>
            <a:ext cx="2898013" cy="1656384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ln w="15875">
            <a:solidFill>
              <a:schemeClr val="bg1"/>
            </a:solidFill>
          </a:ln>
          <a:scene3d>
            <a:camera prst="orthographicFront">
              <a:rot lat="0" lon="10799999" rev="0"/>
            </a:camera>
            <a:lightRig rig="threeP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000" kern="1200" dirty="0">
              <a:solidFill>
                <a:srgbClr val="FF0000"/>
              </a:solidFill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705586" y="1709454"/>
            <a:ext cx="2893101" cy="1633225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ln w="15875">
            <a:solidFill>
              <a:schemeClr val="bg1"/>
            </a:solidFill>
          </a:ln>
          <a:scene3d>
            <a:camera prst="orthographicFront">
              <a:rot lat="0" lon="10799999" rev="0"/>
            </a:camera>
            <a:lightRig rig="threeP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kern="1200" dirty="0">
              <a:solidFill>
                <a:srgbClr val="FF0000"/>
              </a:solidFill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36938" y="3319005"/>
            <a:ext cx="2843111" cy="1550847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ln w="15875">
            <a:solidFill>
              <a:schemeClr val="bg1"/>
            </a:solidFill>
          </a:ln>
          <a:scene3d>
            <a:camera prst="orthographicFront">
              <a:rot lat="0" lon="10799999" rev="0"/>
            </a:camera>
            <a:lightRig rig="threeP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kern="1200" dirty="0">
              <a:solidFill>
                <a:srgbClr val="FF0000"/>
              </a:solidFill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27585" y="4914374"/>
            <a:ext cx="2952328" cy="1568781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ln w="15875">
            <a:solidFill>
              <a:schemeClr val="bg1"/>
            </a:solidFill>
          </a:ln>
          <a:scene3d>
            <a:camera prst="orthographicFront">
              <a:rot lat="0" lon="10799999" rev="0"/>
            </a:camera>
            <a:lightRig rig="threeP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kern="1200" dirty="0">
              <a:solidFill>
                <a:srgbClr val="FF0000"/>
              </a:solidFill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4161810" y="0"/>
            <a:ext cx="3002478" cy="1466437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600" b="1" kern="1200" dirty="0" smtClean="0">
                <a:solidFill>
                  <a:srgbClr val="FF0000"/>
                </a:solidFill>
              </a:rPr>
              <a:t>ЗМУШУЄ РОБИТИ  «ДОМАШКУ»</a:t>
            </a:r>
            <a:endParaRPr lang="ru-RU" sz="2600" b="1" kern="1200" dirty="0">
              <a:solidFill>
                <a:srgbClr val="FF0000"/>
              </a:solidFill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5496762" y="1423141"/>
            <a:ext cx="2963670" cy="1339686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kern="1200" dirty="0" smtClean="0">
                <a:solidFill>
                  <a:srgbClr val="FF0000"/>
                </a:solidFill>
              </a:rPr>
              <a:t>ВІДБИРАЄ ТЕЛЕФОН</a:t>
            </a:r>
            <a:endParaRPr lang="ru-RU" sz="3200" b="1" kern="1200" dirty="0">
              <a:solidFill>
                <a:srgbClr val="FF0000"/>
              </a:solidFill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5390861" y="2890748"/>
            <a:ext cx="2909328" cy="1320765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400" b="1" kern="1200" dirty="0" smtClean="0">
                <a:solidFill>
                  <a:srgbClr val="FF0000"/>
                </a:solidFill>
              </a:rPr>
              <a:t>ЗМІНИЛА ПАРОЛЬ НА КОМП</a:t>
            </a:r>
            <a:r>
              <a:rPr lang="en-US" sz="2400" b="1" kern="1200" dirty="0" smtClean="0">
                <a:solidFill>
                  <a:srgbClr val="FF0000"/>
                </a:solidFill>
              </a:rPr>
              <a:t>`</a:t>
            </a:r>
            <a:r>
              <a:rPr lang="uk-UA" sz="2400" b="1" kern="1200" dirty="0" smtClean="0">
                <a:solidFill>
                  <a:srgbClr val="FF0000"/>
                </a:solidFill>
              </a:rPr>
              <a:t>ЮТЕРІ</a:t>
            </a:r>
            <a:endParaRPr lang="ru-RU" sz="2400" b="1" kern="1200" dirty="0">
              <a:solidFill>
                <a:srgbClr val="FF0000"/>
              </a:solidFill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5663049" y="4211513"/>
            <a:ext cx="2780847" cy="1410361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>
                <a:solidFill>
                  <a:srgbClr val="FF0000"/>
                </a:solidFill>
              </a:rPr>
              <a:t>ГОДУЄ </a:t>
            </a:r>
            <a:r>
              <a:rPr lang="uk-UA" sz="3200" b="1" dirty="0" smtClean="0">
                <a:solidFill>
                  <a:srgbClr val="FF0000"/>
                </a:solidFill>
              </a:rPr>
              <a:t>ГИДКИМ </a:t>
            </a:r>
            <a:r>
              <a:rPr lang="uk-UA" sz="3200" b="1" dirty="0">
                <a:solidFill>
                  <a:srgbClr val="FF0000"/>
                </a:solidFill>
              </a:rPr>
              <a:t>СУПОМ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4021649" y="5504284"/>
            <a:ext cx="3125352" cy="1360541"/>
          </a:xfrm>
          <a:custGeom>
            <a:avLst/>
            <a:gdLst>
              <a:gd name="connsiteX0" fmla="*/ 0 w 2944458"/>
              <a:gd name="connsiteY0" fmla="*/ 1130463 h 2260925"/>
              <a:gd name="connsiteX1" fmla="*/ 1472229 w 2944458"/>
              <a:gd name="connsiteY1" fmla="*/ 0 h 2260925"/>
              <a:gd name="connsiteX2" fmla="*/ 2944458 w 2944458"/>
              <a:gd name="connsiteY2" fmla="*/ 1130463 h 2260925"/>
              <a:gd name="connsiteX3" fmla="*/ 1472229 w 2944458"/>
              <a:gd name="connsiteY3" fmla="*/ 2260926 h 2260925"/>
              <a:gd name="connsiteX4" fmla="*/ 0 w 2944458"/>
              <a:gd name="connsiteY4" fmla="*/ 1130463 h 22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458" h="2260925">
                <a:moveTo>
                  <a:pt x="0" y="1130463"/>
                </a:moveTo>
                <a:cubicBezTo>
                  <a:pt x="0" y="506126"/>
                  <a:pt x="659139" y="0"/>
                  <a:pt x="1472229" y="0"/>
                </a:cubicBezTo>
                <a:cubicBezTo>
                  <a:pt x="2285319" y="0"/>
                  <a:pt x="2944458" y="506126"/>
                  <a:pt x="2944458" y="1130463"/>
                </a:cubicBezTo>
                <a:cubicBezTo>
                  <a:pt x="2944458" y="1754800"/>
                  <a:pt x="2285319" y="2260926"/>
                  <a:pt x="1472229" y="2260926"/>
                </a:cubicBezTo>
                <a:cubicBezTo>
                  <a:pt x="659139" y="2260926"/>
                  <a:pt x="0" y="1754800"/>
                  <a:pt x="0" y="1130463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465496" tIns="365395" rIns="465496" bIns="365395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kern="1200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807159" y="5107628"/>
            <a:ext cx="3525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75862"/>
              </a:avLst>
            </a:prstTxWarp>
            <a:spAutoFit/>
          </a:bodyPr>
          <a:lstStyle/>
          <a:p>
            <a:pPr algn="ctr"/>
            <a:r>
              <a:rPr lang="ru-RU" sz="360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7</a:t>
            </a:r>
            <a:r>
              <a:rPr lang="ru-RU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-12 РОКІВ</a:t>
            </a:r>
            <a:endParaRPr lang="ru-RU" sz="3600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77654" y="5569293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dirty="0" smtClean="0">
                <a:solidFill>
                  <a:srgbClr val="FF0000"/>
                </a:solidFill>
              </a:rPr>
              <a:t>«ОБМЕЖЕНА»,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dirty="0" smtClean="0">
                <a:solidFill>
                  <a:srgbClr val="FF0000"/>
                </a:solidFill>
              </a:rPr>
              <a:t> НАВІТЬ НЕ ЗНАЄ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dirty="0" smtClean="0">
                <a:solidFill>
                  <a:srgbClr val="FF0000"/>
                </a:solidFill>
              </a:rPr>
              <a:t> ХТО ТАКІ «КРІПЕРИ»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70594" y="-3915"/>
            <a:ext cx="4572000" cy="11510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ВКРАВ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МІЙ ПЛАНШЕТ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81418" y="2016696"/>
            <a:ext cx="4572000" cy="101874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ТАЄМНО ВОДИТЬ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В «МАКДАК»</a:t>
            </a:r>
            <a:endParaRPr lang="ru-RU" sz="28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13386" y="3411688"/>
            <a:ext cx="4572000" cy="134806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ГЕНІЙ: ЗНАЄ,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ЩО КРІПЕРИ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БОЯТЬСЯ КОТІВ</a:t>
            </a:r>
            <a:endParaRPr lang="ru-RU" sz="24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749" y="5189394"/>
            <a:ext cx="4572000" cy="108491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0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ДУЖЕ СМІШНО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0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РОЗПОВІДАЄ</a:t>
            </a:r>
            <a:endParaRPr lang="ru-RU" sz="30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92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2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8333" r="90000">
                        <a14:foregroundMark x1="40000" y1="25789" x2="32083" y2="26053"/>
                        <a14:foregroundMark x1="17083" y1="26053" x2="17083" y2="26053"/>
                        <a14:foregroundMark x1="15417" y1="26842" x2="12292" y2="17632"/>
                        <a14:backgroundMark x1="10833" y1="31053" x2="16042" y2="76053"/>
                        <a14:backgroundMark x1="23125" y1="44211" x2="26250" y2="48158"/>
                        <a14:backgroundMark x1="10833" y1="15000" x2="11875" y2="18947"/>
                        <a14:backgroundMark x1="12500" y1="14474" x2="17500" y2="215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45" r="49131" b="57350"/>
          <a:stretch/>
        </p:blipFill>
        <p:spPr bwMode="auto">
          <a:xfrm>
            <a:off x="3426724" y="1196752"/>
            <a:ext cx="1858504" cy="206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Рисунок 6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26"/>
          <a:stretch/>
        </p:blipFill>
        <p:spPr>
          <a:xfrm>
            <a:off x="-17025" y="-324246"/>
            <a:ext cx="2132431" cy="752691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468" y="-171400"/>
            <a:ext cx="992620" cy="7245096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539552" y="1850131"/>
            <a:ext cx="8061348" cy="2347569"/>
            <a:chOff x="619430" y="1953327"/>
            <a:chExt cx="8061348" cy="2347569"/>
          </a:xfrm>
        </p:grpSpPr>
        <p:sp>
          <p:nvSpPr>
            <p:cNvPr id="43" name="Полилиния 42"/>
            <p:cNvSpPr/>
            <p:nvPr/>
          </p:nvSpPr>
          <p:spPr>
            <a:xfrm>
              <a:off x="5669984" y="1953327"/>
              <a:ext cx="3010794" cy="2347569"/>
            </a:xfrm>
            <a:custGeom>
              <a:avLst/>
              <a:gdLst>
                <a:gd name="connsiteX0" fmla="*/ 0 w 3010794"/>
                <a:gd name="connsiteY0" fmla="*/ 1173785 h 2347569"/>
                <a:gd name="connsiteX1" fmla="*/ 1505397 w 3010794"/>
                <a:gd name="connsiteY1" fmla="*/ 0 h 2347569"/>
                <a:gd name="connsiteX2" fmla="*/ 3010794 w 3010794"/>
                <a:gd name="connsiteY2" fmla="*/ 1173785 h 2347569"/>
                <a:gd name="connsiteX3" fmla="*/ 1505397 w 3010794"/>
                <a:gd name="connsiteY3" fmla="*/ 2347570 h 2347569"/>
                <a:gd name="connsiteX4" fmla="*/ 0 w 3010794"/>
                <a:gd name="connsiteY4" fmla="*/ 1173785 h 2347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0794" h="2347569">
                  <a:moveTo>
                    <a:pt x="0" y="1173785"/>
                  </a:moveTo>
                  <a:cubicBezTo>
                    <a:pt x="0" y="525521"/>
                    <a:pt x="673989" y="0"/>
                    <a:pt x="1505397" y="0"/>
                  </a:cubicBezTo>
                  <a:cubicBezTo>
                    <a:pt x="2336805" y="0"/>
                    <a:pt x="3010794" y="525521"/>
                    <a:pt x="3010794" y="1173785"/>
                  </a:cubicBezTo>
                  <a:cubicBezTo>
                    <a:pt x="3010794" y="1822049"/>
                    <a:pt x="2336805" y="2347570"/>
                    <a:pt x="1505397" y="2347570"/>
                  </a:cubicBezTo>
                  <a:cubicBezTo>
                    <a:pt x="673989" y="2347570"/>
                    <a:pt x="0" y="1822049"/>
                    <a:pt x="0" y="1173785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477751" tIns="380624" rIns="477751" bIns="380624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8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42" name="Полилиния 41"/>
            <p:cNvSpPr/>
            <p:nvPr/>
          </p:nvSpPr>
          <p:spPr>
            <a:xfrm>
              <a:off x="619430" y="1996649"/>
              <a:ext cx="2944458" cy="2260925"/>
            </a:xfrm>
            <a:custGeom>
              <a:avLst/>
              <a:gdLst>
                <a:gd name="connsiteX0" fmla="*/ 0 w 2944458"/>
                <a:gd name="connsiteY0" fmla="*/ 1130463 h 2260925"/>
                <a:gd name="connsiteX1" fmla="*/ 1472229 w 2944458"/>
                <a:gd name="connsiteY1" fmla="*/ 0 h 2260925"/>
                <a:gd name="connsiteX2" fmla="*/ 2944458 w 2944458"/>
                <a:gd name="connsiteY2" fmla="*/ 1130463 h 2260925"/>
                <a:gd name="connsiteX3" fmla="*/ 1472229 w 2944458"/>
                <a:gd name="connsiteY3" fmla="*/ 2260926 h 2260925"/>
                <a:gd name="connsiteX4" fmla="*/ 0 w 2944458"/>
                <a:gd name="connsiteY4" fmla="*/ 1130463 h 2260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4458" h="2260925">
                  <a:moveTo>
                    <a:pt x="0" y="1130463"/>
                  </a:moveTo>
                  <a:cubicBezTo>
                    <a:pt x="0" y="506126"/>
                    <a:pt x="659139" y="0"/>
                    <a:pt x="1472229" y="0"/>
                  </a:cubicBezTo>
                  <a:cubicBezTo>
                    <a:pt x="2285319" y="0"/>
                    <a:pt x="2944458" y="506126"/>
                    <a:pt x="2944458" y="1130463"/>
                  </a:cubicBezTo>
                  <a:cubicBezTo>
                    <a:pt x="2944458" y="1754800"/>
                    <a:pt x="2285319" y="2260926"/>
                    <a:pt x="1472229" y="2260926"/>
                  </a:cubicBezTo>
                  <a:cubicBezTo>
                    <a:pt x="659139" y="2260926"/>
                    <a:pt x="0" y="1754800"/>
                    <a:pt x="0" y="1130463"/>
                  </a:cubicBezTo>
                  <a:close/>
                </a:path>
              </a:pathLst>
            </a:custGeom>
            <a:gradFill>
              <a:gsLst>
                <a:gs pos="0">
                  <a:schemeClr val="dk2">
                    <a:hueOff val="0"/>
                    <a:satOff val="0"/>
                    <a:lumOff val="0"/>
                    <a:alphaOff val="0"/>
                    <a:tint val="50000"/>
                    <a:satMod val="300000"/>
                  </a:schemeClr>
                </a:gs>
                <a:gs pos="42000">
                  <a:schemeClr val="dk2">
                    <a:hueOff val="0"/>
                    <a:satOff val="0"/>
                    <a:lumOff val="0"/>
                    <a:alphaOff val="0"/>
                    <a:tint val="37000"/>
                    <a:satMod val="300000"/>
                  </a:schemeClr>
                </a:gs>
                <a:gs pos="100000">
                  <a:schemeClr val="dk2">
                    <a:hueOff val="0"/>
                    <a:satOff val="0"/>
                    <a:lumOff val="0"/>
                    <a:alphaOff val="0"/>
                    <a:tint val="15000"/>
                    <a:satMod val="350000"/>
                  </a:schemeClr>
                </a:gs>
              </a:gsLst>
            </a:gradFill>
            <a:ln w="22225">
              <a:solidFill>
                <a:schemeClr val="tx1"/>
              </a:solidFill>
            </a:ln>
            <a:scene3d>
              <a:camera prst="orthographicFront">
                <a:rot lat="0" lon="10799999" rev="0"/>
              </a:camera>
              <a:lightRig rig="threePt" dir="t"/>
            </a:scene3d>
            <a:sp3d prstMaterial="dkEdge">
              <a:bevelT w="8200" h="381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465496" tIns="365395" rIns="465496" bIns="365395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400" kern="1200" dirty="0">
                <a:solidFill>
                  <a:srgbClr val="FF0000"/>
                </a:solidFill>
              </a:endParaRPr>
            </a:p>
          </p:txBody>
        </p:sp>
        <p:cxnSp>
          <p:nvCxnSpPr>
            <p:cNvPr id="3" name="Прямая со стрелкой 2"/>
            <p:cNvCxnSpPr/>
            <p:nvPr/>
          </p:nvCxnSpPr>
          <p:spPr>
            <a:xfrm flipV="1">
              <a:off x="3347864" y="3055104"/>
              <a:ext cx="1008112" cy="360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/>
            <p:cNvCxnSpPr/>
            <p:nvPr/>
          </p:nvCxnSpPr>
          <p:spPr>
            <a:xfrm flipH="1">
              <a:off x="4283968" y="3044368"/>
              <a:ext cx="1440160" cy="1073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Прямоугольник 1"/>
          <p:cNvSpPr/>
          <p:nvPr/>
        </p:nvSpPr>
        <p:spPr>
          <a:xfrm>
            <a:off x="707770" y="2328197"/>
            <a:ext cx="2608022" cy="128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ВІН МЕНЕ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НЕ РОЗУМІЄ</a:t>
            </a:r>
            <a:endParaRPr lang="ru-RU" sz="36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33766" y="2382202"/>
            <a:ext cx="2712217" cy="128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ВОНА  МЕНЕ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uk-UA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НЕ РОЗУМІЄ</a:t>
            </a:r>
            <a:endParaRPr lang="ru-RU" sz="36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59732" y="4509120"/>
            <a:ext cx="4392488" cy="18902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75862"/>
              </a:avLst>
            </a:prstTxWarp>
            <a:spAutoFit/>
          </a:bodyPr>
          <a:lstStyle/>
          <a:p>
            <a:pPr algn="ctr"/>
            <a:r>
              <a:rPr lang="ru-RU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13-17 РОКІВ</a:t>
            </a:r>
            <a:endParaRPr lang="ru-RU" sz="3600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538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0220" y1="86466" x2="76374" y2="93233"/>
                        <a14:foregroundMark x1="54945" y1="76692" x2="86264" y2="89850"/>
                        <a14:foregroundMark x1="81319" y1="82331" x2="91758" y2="99624"/>
                        <a14:foregroundMark x1="67582" y1="84211" x2="23626" y2="83083"/>
                        <a14:foregroundMark x1="49451" y1="81203" x2="27473" y2="77820"/>
                        <a14:foregroundMark x1="35165" y1="78571" x2="13736" y2="99624"/>
                        <a14:foregroundMark x1="26923" y1="81955" x2="12637" y2="93985"/>
                        <a14:foregroundMark x1="33516" y1="89850" x2="50000" y2="96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056" y="563574"/>
            <a:ext cx="1701663" cy="2487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-1854856" y="0"/>
            <a:ext cx="10180932" cy="6839660"/>
            <a:chOff x="-1854856" y="0"/>
            <a:chExt cx="10180932" cy="683966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049190" y="0"/>
              <a:ext cx="7276886" cy="6821337"/>
              <a:chOff x="1725742" y="36663"/>
              <a:chExt cx="7276886" cy="6821337"/>
            </a:xfrm>
          </p:grpSpPr>
          <p:cxnSp>
            <p:nvCxnSpPr>
              <p:cNvPr id="20" name="Прямая со стрелкой 19"/>
              <p:cNvCxnSpPr/>
              <p:nvPr/>
            </p:nvCxnSpPr>
            <p:spPr>
              <a:xfrm flipH="1">
                <a:off x="5148064" y="1700808"/>
                <a:ext cx="936104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 стрелкой 20"/>
              <p:cNvCxnSpPr/>
              <p:nvPr/>
            </p:nvCxnSpPr>
            <p:spPr>
              <a:xfrm flipH="1" flipV="1">
                <a:off x="5148064" y="2708920"/>
                <a:ext cx="1008112" cy="72008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Группа 21"/>
              <p:cNvGrpSpPr/>
              <p:nvPr/>
            </p:nvGrpSpPr>
            <p:grpSpPr>
              <a:xfrm>
                <a:off x="1725742" y="36663"/>
                <a:ext cx="7276886" cy="6821337"/>
                <a:chOff x="1725742" y="36663"/>
                <a:chExt cx="7276886" cy="6821337"/>
              </a:xfrm>
            </p:grpSpPr>
            <p:grpSp>
              <p:nvGrpSpPr>
                <p:cNvPr id="24" name="Группа 23"/>
                <p:cNvGrpSpPr/>
                <p:nvPr/>
              </p:nvGrpSpPr>
              <p:grpSpPr>
                <a:xfrm>
                  <a:off x="1725742" y="36663"/>
                  <a:ext cx="7276886" cy="4602777"/>
                  <a:chOff x="1725742" y="36663"/>
                  <a:chExt cx="7276886" cy="4602777"/>
                </a:xfrm>
              </p:grpSpPr>
              <p:sp>
                <p:nvSpPr>
                  <p:cNvPr id="28" name="Полилиния 27"/>
                  <p:cNvSpPr/>
                  <p:nvPr/>
                </p:nvSpPr>
                <p:spPr>
                  <a:xfrm rot="17842173">
                    <a:off x="916823" y="2472632"/>
                    <a:ext cx="1664684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1664684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29" name="Полилиния 28"/>
                  <p:cNvSpPr/>
                  <p:nvPr/>
                </p:nvSpPr>
                <p:spPr>
                  <a:xfrm rot="632687">
                    <a:off x="2598049" y="2852687"/>
                    <a:ext cx="3464186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464186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30" name="Полилиния 29"/>
                  <p:cNvSpPr/>
                  <p:nvPr/>
                </p:nvSpPr>
                <p:spPr>
                  <a:xfrm rot="20845077">
                    <a:off x="2586708" y="1827446"/>
                    <a:ext cx="3380535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380535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31" name="Овал 30"/>
                  <p:cNvSpPr/>
                  <p:nvPr/>
                </p:nvSpPr>
                <p:spPr>
                  <a:xfrm>
                    <a:off x="4280152" y="2244942"/>
                    <a:ext cx="836098" cy="726298"/>
                  </a:xfrm>
                  <a:prstGeom prst="ellipse">
                    <a:avLst/>
                  </a:prstGeom>
                  <a:noFill/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rgbClr r="0" g="0" b="0"/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32" name="Полилиния 31"/>
                  <p:cNvSpPr/>
                  <p:nvPr/>
                </p:nvSpPr>
                <p:spPr>
                  <a:xfrm>
                    <a:off x="5868138" y="36663"/>
                    <a:ext cx="3134489" cy="2260925"/>
                  </a:xfrm>
                  <a:custGeom>
                    <a:avLst/>
                    <a:gdLst>
                      <a:gd name="connsiteX0" fmla="*/ 0 w 2944458"/>
                      <a:gd name="connsiteY0" fmla="*/ 1130463 h 2260925"/>
                      <a:gd name="connsiteX1" fmla="*/ 1472229 w 2944458"/>
                      <a:gd name="connsiteY1" fmla="*/ 0 h 2260925"/>
                      <a:gd name="connsiteX2" fmla="*/ 2944458 w 2944458"/>
                      <a:gd name="connsiteY2" fmla="*/ 1130463 h 2260925"/>
                      <a:gd name="connsiteX3" fmla="*/ 1472229 w 2944458"/>
                      <a:gd name="connsiteY3" fmla="*/ 2260926 h 2260925"/>
                      <a:gd name="connsiteX4" fmla="*/ 0 w 2944458"/>
                      <a:gd name="connsiteY4" fmla="*/ 1130463 h 2260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44458" h="2260925">
                        <a:moveTo>
                          <a:pt x="0" y="1130463"/>
                        </a:moveTo>
                        <a:cubicBezTo>
                          <a:pt x="0" y="506126"/>
                          <a:pt x="659139" y="0"/>
                          <a:pt x="1472229" y="0"/>
                        </a:cubicBezTo>
                        <a:cubicBezTo>
                          <a:pt x="2285319" y="0"/>
                          <a:pt x="2944458" y="506126"/>
                          <a:pt x="2944458" y="1130463"/>
                        </a:cubicBezTo>
                        <a:cubicBezTo>
                          <a:pt x="2944458" y="1754800"/>
                          <a:pt x="2285319" y="2260926"/>
                          <a:pt x="1472229" y="2260926"/>
                        </a:cubicBezTo>
                        <a:cubicBezTo>
                          <a:pt x="659139" y="2260926"/>
                          <a:pt x="0" y="1754800"/>
                          <a:pt x="0" y="1130463"/>
                        </a:cubicBezTo>
                        <a:close/>
                      </a:path>
                    </a:pathLst>
                  </a:custGeom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65496" tIns="365395" rIns="465496" bIns="365395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uk-UA" sz="3600" b="1" kern="1200" dirty="0" smtClean="0">
                        <a:solidFill>
                          <a:srgbClr val="FF0000"/>
                        </a:solidFill>
                      </a:rPr>
                      <a:t>ДЗВОНИТЬ РАЗ НА ГОДИНУ</a:t>
                    </a:r>
                    <a:endParaRPr lang="ru-RU" sz="3600" b="1" kern="1200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3" name="Полилиния 32"/>
                  <p:cNvSpPr/>
                  <p:nvPr/>
                </p:nvSpPr>
                <p:spPr>
                  <a:xfrm>
                    <a:off x="5991834" y="2291871"/>
                    <a:ext cx="3010794" cy="2347569"/>
                  </a:xfrm>
                  <a:custGeom>
                    <a:avLst/>
                    <a:gdLst>
                      <a:gd name="connsiteX0" fmla="*/ 0 w 3010794"/>
                      <a:gd name="connsiteY0" fmla="*/ 1173785 h 2347569"/>
                      <a:gd name="connsiteX1" fmla="*/ 1505397 w 3010794"/>
                      <a:gd name="connsiteY1" fmla="*/ 0 h 2347569"/>
                      <a:gd name="connsiteX2" fmla="*/ 3010794 w 3010794"/>
                      <a:gd name="connsiteY2" fmla="*/ 1173785 h 2347569"/>
                      <a:gd name="connsiteX3" fmla="*/ 1505397 w 3010794"/>
                      <a:gd name="connsiteY3" fmla="*/ 2347570 h 2347569"/>
                      <a:gd name="connsiteX4" fmla="*/ 0 w 3010794"/>
                      <a:gd name="connsiteY4" fmla="*/ 1173785 h 2347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0794" h="2347569">
                        <a:moveTo>
                          <a:pt x="0" y="1173785"/>
                        </a:moveTo>
                        <a:cubicBezTo>
                          <a:pt x="0" y="525521"/>
                          <a:pt x="673989" y="0"/>
                          <a:pt x="1505397" y="0"/>
                        </a:cubicBezTo>
                        <a:cubicBezTo>
                          <a:pt x="2336805" y="0"/>
                          <a:pt x="3010794" y="525521"/>
                          <a:pt x="3010794" y="1173785"/>
                        </a:cubicBezTo>
                        <a:cubicBezTo>
                          <a:pt x="3010794" y="1822049"/>
                          <a:pt x="2336805" y="2347570"/>
                          <a:pt x="1505397" y="2347570"/>
                        </a:cubicBezTo>
                        <a:cubicBezTo>
                          <a:pt x="673989" y="2347570"/>
                          <a:pt x="0" y="1822049"/>
                          <a:pt x="0" y="1173785"/>
                        </a:cubicBezTo>
                        <a:close/>
                      </a:path>
                    </a:pathLst>
                  </a:custGeom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77751" tIns="380624" rIns="477751" bIns="380624" numCol="1" spcCol="1270" anchor="ctr" anchorCtr="0">
                    <a:noAutofit/>
                  </a:bodyPr>
                  <a:lstStyle/>
                  <a:p>
                    <a:pPr lvl="0" algn="ctr" defTabSz="2578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8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25" name="Группа 24"/>
                <p:cNvGrpSpPr/>
                <p:nvPr/>
              </p:nvGrpSpPr>
              <p:grpSpPr>
                <a:xfrm>
                  <a:off x="5969832" y="4639408"/>
                  <a:ext cx="2944458" cy="2218592"/>
                  <a:chOff x="5816458" y="7"/>
                  <a:chExt cx="2944458" cy="2260925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26" name="Овал 25"/>
                  <p:cNvSpPr/>
                  <p:nvPr/>
                </p:nvSpPr>
                <p:spPr>
                  <a:xfrm>
                    <a:off x="5816458" y="7"/>
                    <a:ext cx="2944458" cy="2260925"/>
                  </a:xfrm>
                  <a:prstGeom prst="ellipse">
                    <a:avLst/>
                  </a:prstGeom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27" name="Овал 4"/>
                  <p:cNvSpPr/>
                  <p:nvPr/>
                </p:nvSpPr>
                <p:spPr>
                  <a:xfrm>
                    <a:off x="6247664" y="331112"/>
                    <a:ext cx="2082046" cy="1598715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34290" tIns="34290" rIns="34290" bIns="34290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4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23" name="Прямая со стрелкой 22"/>
              <p:cNvCxnSpPr/>
              <p:nvPr/>
            </p:nvCxnSpPr>
            <p:spPr>
              <a:xfrm flipH="1" flipV="1">
                <a:off x="5220072" y="2708920"/>
                <a:ext cx="900100" cy="28083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Группа 4"/>
            <p:cNvGrpSpPr/>
            <p:nvPr/>
          </p:nvGrpSpPr>
          <p:grpSpPr>
            <a:xfrm>
              <a:off x="-1854856" y="18323"/>
              <a:ext cx="7276886" cy="6821337"/>
              <a:chOff x="1725742" y="36663"/>
              <a:chExt cx="7276886" cy="6821337"/>
            </a:xfrm>
            <a:effectLst>
              <a:outerShdw dist="63500" sx="1000" sy="1000" algn="ctr" rotWithShape="0">
                <a:schemeClr val="bg1"/>
              </a:outerShdw>
            </a:effectLst>
            <a:scene3d>
              <a:camera prst="orthographicFront">
                <a:rot lat="0" lon="10799999" rev="0"/>
              </a:camera>
              <a:lightRig rig="threePt" dir="t"/>
            </a:scene3d>
          </p:grpSpPr>
          <p:cxnSp>
            <p:nvCxnSpPr>
              <p:cNvPr id="6" name="Прямая со стрелкой 5"/>
              <p:cNvCxnSpPr/>
              <p:nvPr/>
            </p:nvCxnSpPr>
            <p:spPr>
              <a:xfrm flipH="1">
                <a:off x="5148064" y="1700808"/>
                <a:ext cx="936104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Прямая со стрелкой 6"/>
              <p:cNvCxnSpPr/>
              <p:nvPr/>
            </p:nvCxnSpPr>
            <p:spPr>
              <a:xfrm flipH="1" flipV="1">
                <a:off x="5148064" y="2708920"/>
                <a:ext cx="1008112" cy="72008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Группа 7"/>
              <p:cNvGrpSpPr/>
              <p:nvPr/>
            </p:nvGrpSpPr>
            <p:grpSpPr>
              <a:xfrm>
                <a:off x="1725742" y="36663"/>
                <a:ext cx="7276886" cy="6821337"/>
                <a:chOff x="1725742" y="36663"/>
                <a:chExt cx="7276886" cy="6821337"/>
              </a:xfrm>
            </p:grpSpPr>
            <p:grpSp>
              <p:nvGrpSpPr>
                <p:cNvPr id="10" name="Группа 9"/>
                <p:cNvGrpSpPr/>
                <p:nvPr/>
              </p:nvGrpSpPr>
              <p:grpSpPr>
                <a:xfrm>
                  <a:off x="1725742" y="36663"/>
                  <a:ext cx="7276886" cy="4602777"/>
                  <a:chOff x="1725742" y="36663"/>
                  <a:chExt cx="7276886" cy="4602777"/>
                </a:xfrm>
              </p:grpSpPr>
              <p:sp>
                <p:nvSpPr>
                  <p:cNvPr id="14" name="Полилиния 13"/>
                  <p:cNvSpPr/>
                  <p:nvPr/>
                </p:nvSpPr>
                <p:spPr>
                  <a:xfrm rot="17842173">
                    <a:off x="916823" y="2472632"/>
                    <a:ext cx="1664684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1664684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5" name="Полилиния 14"/>
                  <p:cNvSpPr/>
                  <p:nvPr/>
                </p:nvSpPr>
                <p:spPr>
                  <a:xfrm rot="632687">
                    <a:off x="2598049" y="2852687"/>
                    <a:ext cx="3464186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464186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6" name="Полилиния 15"/>
                  <p:cNvSpPr/>
                  <p:nvPr/>
                </p:nvSpPr>
                <p:spPr>
                  <a:xfrm rot="20845077">
                    <a:off x="2586708" y="1827446"/>
                    <a:ext cx="3380535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380535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7" name="Овал 16"/>
                  <p:cNvSpPr/>
                  <p:nvPr/>
                </p:nvSpPr>
                <p:spPr>
                  <a:xfrm>
                    <a:off x="4280152" y="2244942"/>
                    <a:ext cx="836098" cy="726298"/>
                  </a:xfrm>
                  <a:prstGeom prst="ellipse">
                    <a:avLst/>
                  </a:prstGeom>
                  <a:noFill/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rgbClr r="0" g="0" b="0"/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18" name="Полилиния 17"/>
                  <p:cNvSpPr/>
                  <p:nvPr/>
                </p:nvSpPr>
                <p:spPr>
                  <a:xfrm>
                    <a:off x="5868139" y="36663"/>
                    <a:ext cx="2944458" cy="2260925"/>
                  </a:xfrm>
                  <a:custGeom>
                    <a:avLst/>
                    <a:gdLst>
                      <a:gd name="connsiteX0" fmla="*/ 0 w 2944458"/>
                      <a:gd name="connsiteY0" fmla="*/ 1130463 h 2260925"/>
                      <a:gd name="connsiteX1" fmla="*/ 1472229 w 2944458"/>
                      <a:gd name="connsiteY1" fmla="*/ 0 h 2260925"/>
                      <a:gd name="connsiteX2" fmla="*/ 2944458 w 2944458"/>
                      <a:gd name="connsiteY2" fmla="*/ 1130463 h 2260925"/>
                      <a:gd name="connsiteX3" fmla="*/ 1472229 w 2944458"/>
                      <a:gd name="connsiteY3" fmla="*/ 2260926 h 2260925"/>
                      <a:gd name="connsiteX4" fmla="*/ 0 w 2944458"/>
                      <a:gd name="connsiteY4" fmla="*/ 1130463 h 2260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44458" h="2260925">
                        <a:moveTo>
                          <a:pt x="0" y="1130463"/>
                        </a:moveTo>
                        <a:cubicBezTo>
                          <a:pt x="0" y="506126"/>
                          <a:pt x="659139" y="0"/>
                          <a:pt x="1472229" y="0"/>
                        </a:cubicBezTo>
                        <a:cubicBezTo>
                          <a:pt x="2285319" y="0"/>
                          <a:pt x="2944458" y="506126"/>
                          <a:pt x="2944458" y="1130463"/>
                        </a:cubicBezTo>
                        <a:cubicBezTo>
                          <a:pt x="2944458" y="1754800"/>
                          <a:pt x="2285319" y="2260926"/>
                          <a:pt x="1472229" y="2260926"/>
                        </a:cubicBezTo>
                        <a:cubicBezTo>
                          <a:pt x="659139" y="2260926"/>
                          <a:pt x="0" y="1754800"/>
                          <a:pt x="0" y="1130463"/>
                        </a:cubicBezTo>
                        <a:close/>
                      </a:path>
                    </a:pathLst>
                  </a:custGeom>
                  <a:ln w="15875">
                    <a:solidFill>
                      <a:schemeClr val="bg1"/>
                    </a:solidFill>
                  </a:ln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65496" tIns="365395" rIns="465496" bIns="365395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400" kern="1200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9" name="Полилиния 18"/>
                  <p:cNvSpPr/>
                  <p:nvPr/>
                </p:nvSpPr>
                <p:spPr>
                  <a:xfrm>
                    <a:off x="5991834" y="2291871"/>
                    <a:ext cx="3010794" cy="2347569"/>
                  </a:xfrm>
                  <a:custGeom>
                    <a:avLst/>
                    <a:gdLst>
                      <a:gd name="connsiteX0" fmla="*/ 0 w 3010794"/>
                      <a:gd name="connsiteY0" fmla="*/ 1173785 h 2347569"/>
                      <a:gd name="connsiteX1" fmla="*/ 1505397 w 3010794"/>
                      <a:gd name="connsiteY1" fmla="*/ 0 h 2347569"/>
                      <a:gd name="connsiteX2" fmla="*/ 3010794 w 3010794"/>
                      <a:gd name="connsiteY2" fmla="*/ 1173785 h 2347569"/>
                      <a:gd name="connsiteX3" fmla="*/ 1505397 w 3010794"/>
                      <a:gd name="connsiteY3" fmla="*/ 2347570 h 2347569"/>
                      <a:gd name="connsiteX4" fmla="*/ 0 w 3010794"/>
                      <a:gd name="connsiteY4" fmla="*/ 1173785 h 2347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0794" h="2347569">
                        <a:moveTo>
                          <a:pt x="0" y="1173785"/>
                        </a:moveTo>
                        <a:cubicBezTo>
                          <a:pt x="0" y="525521"/>
                          <a:pt x="673989" y="0"/>
                          <a:pt x="1505397" y="0"/>
                        </a:cubicBezTo>
                        <a:cubicBezTo>
                          <a:pt x="2336805" y="0"/>
                          <a:pt x="3010794" y="525521"/>
                          <a:pt x="3010794" y="1173785"/>
                        </a:cubicBezTo>
                        <a:cubicBezTo>
                          <a:pt x="3010794" y="1822049"/>
                          <a:pt x="2336805" y="2347570"/>
                          <a:pt x="1505397" y="2347570"/>
                        </a:cubicBezTo>
                        <a:cubicBezTo>
                          <a:pt x="673989" y="2347570"/>
                          <a:pt x="0" y="1822049"/>
                          <a:pt x="0" y="1173785"/>
                        </a:cubicBezTo>
                        <a:close/>
                      </a:path>
                    </a:pathLst>
                  </a:custGeom>
                  <a:ln w="15875">
                    <a:solidFill>
                      <a:schemeClr val="bg1"/>
                    </a:solidFill>
                  </a:ln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77751" tIns="380624" rIns="477751" bIns="380624" numCol="1" spcCol="1270" anchor="ctr" anchorCtr="0">
                    <a:noAutofit/>
                  </a:bodyPr>
                  <a:lstStyle/>
                  <a:p>
                    <a:pPr lvl="0" algn="ctr" defTabSz="2578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8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11" name="Группа 10"/>
                <p:cNvGrpSpPr/>
                <p:nvPr/>
              </p:nvGrpSpPr>
              <p:grpSpPr>
                <a:xfrm>
                  <a:off x="5969832" y="4639408"/>
                  <a:ext cx="2944458" cy="2218592"/>
                  <a:chOff x="5816458" y="7"/>
                  <a:chExt cx="2944458" cy="2260925"/>
                </a:xfrm>
              </p:grpSpPr>
              <p:sp>
                <p:nvSpPr>
                  <p:cNvPr id="12" name="Овал 11"/>
                  <p:cNvSpPr/>
                  <p:nvPr/>
                </p:nvSpPr>
                <p:spPr>
                  <a:xfrm>
                    <a:off x="5816458" y="7"/>
                    <a:ext cx="2944458" cy="2260925"/>
                  </a:xfrm>
                  <a:prstGeom prst="ellipse">
                    <a:avLst/>
                  </a:prstGeom>
                  <a:ln w="15875">
                    <a:solidFill>
                      <a:schemeClr val="bg1"/>
                    </a:solidFill>
                  </a:ln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13" name="Овал 4"/>
                  <p:cNvSpPr/>
                  <p:nvPr/>
                </p:nvSpPr>
                <p:spPr>
                  <a:xfrm>
                    <a:off x="6247664" y="331112"/>
                    <a:ext cx="2082046" cy="1598715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34290" tIns="34290" rIns="34290" bIns="34290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4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9" name="Прямая со стрелкой 8"/>
              <p:cNvCxnSpPr/>
              <p:nvPr/>
            </p:nvCxnSpPr>
            <p:spPr>
              <a:xfrm flipH="1" flipV="1">
                <a:off x="5220072" y="2708920"/>
                <a:ext cx="900100" cy="28083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26"/>
          <a:stretch/>
        </p:blipFill>
        <p:spPr>
          <a:xfrm>
            <a:off x="-17025" y="-324246"/>
            <a:ext cx="2132431" cy="752691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380" y="-171400"/>
            <a:ext cx="992620" cy="7245096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2853608" y="4465985"/>
            <a:ext cx="3525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75862"/>
              </a:avLst>
            </a:prstTxWarp>
            <a:spAutoFit/>
          </a:bodyPr>
          <a:lstStyle/>
          <a:p>
            <a:pPr algn="ctr"/>
            <a:r>
              <a:rPr lang="ru-RU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18-25 РОКІВ</a:t>
            </a:r>
            <a:endParaRPr lang="ru-RU" sz="3600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51942" y="3022973"/>
            <a:ext cx="3104055" cy="10187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solidFill>
                  <a:srgbClr val="FF0000"/>
                </a:solidFill>
              </a:rPr>
              <a:t>МОГЛА  Б  ДАВАТИ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solidFill>
                  <a:srgbClr val="FF0000"/>
                </a:solidFill>
              </a:rPr>
              <a:t> БІЛЬШЕ ГРОШЕЙ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048" name="Прямоугольник 2047"/>
          <p:cNvSpPr/>
          <p:nvPr/>
        </p:nvSpPr>
        <p:spPr>
          <a:xfrm>
            <a:off x="4500072" y="4980237"/>
            <a:ext cx="4572000" cy="108491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000" b="1" dirty="0">
                <a:solidFill>
                  <a:srgbClr val="FF0000"/>
                </a:solidFill>
              </a:rPr>
              <a:t>ГОДУЄ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000" b="1" dirty="0">
                <a:solidFill>
                  <a:srgbClr val="FF0000"/>
                </a:solidFill>
              </a:rPr>
              <a:t>ГИДКИМ СУПОМ</a:t>
            </a:r>
            <a:endParaRPr lang="ru-RU" sz="3000" b="1" dirty="0">
              <a:solidFill>
                <a:srgbClr val="FF0000"/>
              </a:solidFill>
            </a:endParaRPr>
          </a:p>
        </p:txBody>
      </p:sp>
      <p:sp>
        <p:nvSpPr>
          <p:cNvPr id="2049" name="Прямоугольник 2048"/>
          <p:cNvSpPr/>
          <p:nvPr/>
        </p:nvSpPr>
        <p:spPr>
          <a:xfrm>
            <a:off x="125236" y="265466"/>
            <a:ext cx="4572000" cy="176663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МІГ БИ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ПОДАРУВАТИ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МАШИНУ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051" name="Прямоугольник 2050"/>
          <p:cNvSpPr/>
          <p:nvPr/>
        </p:nvSpPr>
        <p:spPr>
          <a:xfrm>
            <a:off x="-48090" y="2839446"/>
            <a:ext cx="4572000" cy="101874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ВСЕ ЩЕ ЛЯКАЄ 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КРІПЕРІВ  КОТАМИ</a:t>
            </a:r>
            <a:endParaRPr lang="ru-RU" sz="28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052" name="Прямоугольник 2051"/>
          <p:cNvSpPr/>
          <p:nvPr/>
        </p:nvSpPr>
        <p:spPr>
          <a:xfrm>
            <a:off x="103234" y="4828721"/>
            <a:ext cx="4572000" cy="176663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РОЗКАЗУЄ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НЕСМІШНІ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АНЕКДОТИ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18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6" b="34783" l="26667" r="58000">
                        <a14:foregroundMark x1="35556" y1="29668" x2="51556" y2="31969"/>
                        <a14:foregroundMark x1="42000" y1="29412" x2="42222" y2="32481"/>
                        <a14:foregroundMark x1="42000" y1="31202" x2="42000" y2="34783"/>
                        <a14:foregroundMark x1="42667" y1="33248" x2="31778" y2="33504"/>
                        <a14:foregroundMark x1="36444" y1="32225" x2="31111" y2="34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00" r="40185" b="65370"/>
          <a:stretch/>
        </p:blipFill>
        <p:spPr bwMode="auto">
          <a:xfrm>
            <a:off x="3509594" y="1095338"/>
            <a:ext cx="2067852" cy="182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-1854856" y="9162"/>
            <a:ext cx="10226369" cy="6839660"/>
            <a:chOff x="-1854856" y="0"/>
            <a:chExt cx="10226369" cy="683966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049190" y="0"/>
              <a:ext cx="7322323" cy="6821337"/>
              <a:chOff x="1725742" y="36663"/>
              <a:chExt cx="7322323" cy="6821337"/>
            </a:xfrm>
          </p:grpSpPr>
          <p:cxnSp>
            <p:nvCxnSpPr>
              <p:cNvPr id="21" name="Прямая со стрелкой 20"/>
              <p:cNvCxnSpPr/>
              <p:nvPr/>
            </p:nvCxnSpPr>
            <p:spPr>
              <a:xfrm flipH="1">
                <a:off x="5148064" y="1700808"/>
                <a:ext cx="936104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 стрелкой 21"/>
              <p:cNvCxnSpPr/>
              <p:nvPr/>
            </p:nvCxnSpPr>
            <p:spPr>
              <a:xfrm flipH="1" flipV="1">
                <a:off x="5148064" y="2708920"/>
                <a:ext cx="1008112" cy="72008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Группа 22"/>
              <p:cNvGrpSpPr/>
              <p:nvPr/>
            </p:nvGrpSpPr>
            <p:grpSpPr>
              <a:xfrm>
                <a:off x="1725742" y="36663"/>
                <a:ext cx="7322323" cy="6821337"/>
                <a:chOff x="1725742" y="36663"/>
                <a:chExt cx="7322323" cy="6821337"/>
              </a:xfrm>
            </p:grpSpPr>
            <p:grpSp>
              <p:nvGrpSpPr>
                <p:cNvPr id="25" name="Группа 24"/>
                <p:cNvGrpSpPr/>
                <p:nvPr/>
              </p:nvGrpSpPr>
              <p:grpSpPr>
                <a:xfrm>
                  <a:off x="1725742" y="36663"/>
                  <a:ext cx="7322323" cy="4602777"/>
                  <a:chOff x="1725742" y="36663"/>
                  <a:chExt cx="7322323" cy="4602777"/>
                </a:xfrm>
              </p:grpSpPr>
              <p:sp>
                <p:nvSpPr>
                  <p:cNvPr id="29" name="Полилиния 28"/>
                  <p:cNvSpPr/>
                  <p:nvPr/>
                </p:nvSpPr>
                <p:spPr>
                  <a:xfrm rot="17842173">
                    <a:off x="916823" y="2472632"/>
                    <a:ext cx="1664684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1664684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30" name="Полилиния 29"/>
                  <p:cNvSpPr/>
                  <p:nvPr/>
                </p:nvSpPr>
                <p:spPr>
                  <a:xfrm rot="632687">
                    <a:off x="2598049" y="2852687"/>
                    <a:ext cx="3464186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464186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31" name="Полилиния 30"/>
                  <p:cNvSpPr/>
                  <p:nvPr/>
                </p:nvSpPr>
                <p:spPr>
                  <a:xfrm rot="20845077">
                    <a:off x="2586708" y="1827446"/>
                    <a:ext cx="3380535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380535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32" name="Овал 31"/>
                  <p:cNvSpPr/>
                  <p:nvPr/>
                </p:nvSpPr>
                <p:spPr>
                  <a:xfrm>
                    <a:off x="4280152" y="2244942"/>
                    <a:ext cx="836098" cy="726298"/>
                  </a:xfrm>
                  <a:prstGeom prst="ellipse">
                    <a:avLst/>
                  </a:prstGeom>
                  <a:noFill/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rgbClr r="0" g="0" b="0"/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33" name="Полилиния 32"/>
                  <p:cNvSpPr/>
                  <p:nvPr/>
                </p:nvSpPr>
                <p:spPr>
                  <a:xfrm>
                    <a:off x="5868139" y="36663"/>
                    <a:ext cx="2944458" cy="2260925"/>
                  </a:xfrm>
                  <a:custGeom>
                    <a:avLst/>
                    <a:gdLst>
                      <a:gd name="connsiteX0" fmla="*/ 0 w 2944458"/>
                      <a:gd name="connsiteY0" fmla="*/ 1130463 h 2260925"/>
                      <a:gd name="connsiteX1" fmla="*/ 1472229 w 2944458"/>
                      <a:gd name="connsiteY1" fmla="*/ 0 h 2260925"/>
                      <a:gd name="connsiteX2" fmla="*/ 2944458 w 2944458"/>
                      <a:gd name="connsiteY2" fmla="*/ 1130463 h 2260925"/>
                      <a:gd name="connsiteX3" fmla="*/ 1472229 w 2944458"/>
                      <a:gd name="connsiteY3" fmla="*/ 2260926 h 2260925"/>
                      <a:gd name="connsiteX4" fmla="*/ 0 w 2944458"/>
                      <a:gd name="connsiteY4" fmla="*/ 1130463 h 2260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44458" h="2260925">
                        <a:moveTo>
                          <a:pt x="0" y="1130463"/>
                        </a:moveTo>
                        <a:cubicBezTo>
                          <a:pt x="0" y="506126"/>
                          <a:pt x="659139" y="0"/>
                          <a:pt x="1472229" y="0"/>
                        </a:cubicBezTo>
                        <a:cubicBezTo>
                          <a:pt x="2285319" y="0"/>
                          <a:pt x="2944458" y="506126"/>
                          <a:pt x="2944458" y="1130463"/>
                        </a:cubicBezTo>
                        <a:cubicBezTo>
                          <a:pt x="2944458" y="1754800"/>
                          <a:pt x="2285319" y="2260926"/>
                          <a:pt x="1472229" y="2260926"/>
                        </a:cubicBezTo>
                        <a:cubicBezTo>
                          <a:pt x="659139" y="2260926"/>
                          <a:pt x="0" y="1754800"/>
                          <a:pt x="0" y="1130463"/>
                        </a:cubicBezTo>
                        <a:close/>
                      </a:path>
                    </a:pathLst>
                  </a:custGeom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65496" tIns="365395" rIns="465496" bIns="365395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uk-UA" sz="3200" b="1" kern="1200" dirty="0" smtClean="0">
                        <a:solidFill>
                          <a:srgbClr val="FF0000"/>
                        </a:solidFill>
                      </a:rPr>
                      <a:t>ШКОДУЄ, КОЛИ ПОГАНО</a:t>
                    </a:r>
                    <a:endParaRPr lang="ru-RU" sz="3200" b="1" kern="1200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4" name="Полилиния 33"/>
                  <p:cNvSpPr/>
                  <p:nvPr/>
                </p:nvSpPr>
                <p:spPr>
                  <a:xfrm>
                    <a:off x="6037271" y="2291871"/>
                    <a:ext cx="3010794" cy="2347569"/>
                  </a:xfrm>
                  <a:custGeom>
                    <a:avLst/>
                    <a:gdLst>
                      <a:gd name="connsiteX0" fmla="*/ 0 w 3010794"/>
                      <a:gd name="connsiteY0" fmla="*/ 1173785 h 2347569"/>
                      <a:gd name="connsiteX1" fmla="*/ 1505397 w 3010794"/>
                      <a:gd name="connsiteY1" fmla="*/ 0 h 2347569"/>
                      <a:gd name="connsiteX2" fmla="*/ 3010794 w 3010794"/>
                      <a:gd name="connsiteY2" fmla="*/ 1173785 h 2347569"/>
                      <a:gd name="connsiteX3" fmla="*/ 1505397 w 3010794"/>
                      <a:gd name="connsiteY3" fmla="*/ 2347570 h 2347569"/>
                      <a:gd name="connsiteX4" fmla="*/ 0 w 3010794"/>
                      <a:gd name="connsiteY4" fmla="*/ 1173785 h 2347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0794" h="2347569">
                        <a:moveTo>
                          <a:pt x="0" y="1173785"/>
                        </a:moveTo>
                        <a:cubicBezTo>
                          <a:pt x="0" y="525521"/>
                          <a:pt x="673989" y="0"/>
                          <a:pt x="1505397" y="0"/>
                        </a:cubicBezTo>
                        <a:cubicBezTo>
                          <a:pt x="2336805" y="0"/>
                          <a:pt x="3010794" y="525521"/>
                          <a:pt x="3010794" y="1173785"/>
                        </a:cubicBezTo>
                        <a:cubicBezTo>
                          <a:pt x="3010794" y="1822049"/>
                          <a:pt x="2336805" y="2347570"/>
                          <a:pt x="1505397" y="2347570"/>
                        </a:cubicBezTo>
                        <a:cubicBezTo>
                          <a:pt x="673989" y="2347570"/>
                          <a:pt x="0" y="1822049"/>
                          <a:pt x="0" y="1173785"/>
                        </a:cubicBezTo>
                        <a:close/>
                      </a:path>
                    </a:pathLst>
                  </a:custGeom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77751" tIns="380624" rIns="477751" bIns="380624" numCol="1" spcCol="1270" anchor="ctr" anchorCtr="0">
                    <a:noAutofit/>
                  </a:bodyPr>
                  <a:lstStyle/>
                  <a:p>
                    <a:pPr lvl="0" algn="ctr" defTabSz="2578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uk-UA" sz="3000" b="1" kern="1200" dirty="0" smtClean="0">
                        <a:solidFill>
                          <a:srgbClr val="FF0000"/>
                        </a:solidFill>
                      </a:rPr>
                      <a:t>МОЖНА «ПЕРЕХОПИТИ» ДО ЗАРПЛАТИ</a:t>
                    </a:r>
                    <a:endParaRPr lang="ru-RU" sz="3000" b="1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26" name="Группа 25"/>
                <p:cNvGrpSpPr/>
                <p:nvPr/>
              </p:nvGrpSpPr>
              <p:grpSpPr>
                <a:xfrm>
                  <a:off x="5969832" y="4639408"/>
                  <a:ext cx="2944458" cy="2218592"/>
                  <a:chOff x="5816458" y="7"/>
                  <a:chExt cx="2944458" cy="2260925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27" name="Овал 26"/>
                  <p:cNvSpPr/>
                  <p:nvPr/>
                </p:nvSpPr>
                <p:spPr>
                  <a:xfrm>
                    <a:off x="5816458" y="7"/>
                    <a:ext cx="2944458" cy="2260925"/>
                  </a:xfrm>
                  <a:prstGeom prst="ellipse">
                    <a:avLst/>
                  </a:prstGeom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28" name="Овал 4"/>
                  <p:cNvSpPr/>
                  <p:nvPr/>
                </p:nvSpPr>
                <p:spPr>
                  <a:xfrm>
                    <a:off x="6247664" y="331112"/>
                    <a:ext cx="2082046" cy="1598715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34290" tIns="34290" rIns="34290" bIns="34290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4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24" name="Прямая со стрелкой 23"/>
              <p:cNvCxnSpPr/>
              <p:nvPr/>
            </p:nvCxnSpPr>
            <p:spPr>
              <a:xfrm flipH="1" flipV="1">
                <a:off x="5220072" y="2708920"/>
                <a:ext cx="900100" cy="28083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Группа 5"/>
            <p:cNvGrpSpPr/>
            <p:nvPr/>
          </p:nvGrpSpPr>
          <p:grpSpPr>
            <a:xfrm>
              <a:off x="-1854856" y="18323"/>
              <a:ext cx="7276886" cy="6821337"/>
              <a:chOff x="1725742" y="36663"/>
              <a:chExt cx="7276886" cy="6821337"/>
            </a:xfrm>
            <a:effectLst>
              <a:outerShdw dist="63500" sx="1000" sy="1000" algn="ctr" rotWithShape="0">
                <a:schemeClr val="bg1"/>
              </a:outerShdw>
            </a:effectLst>
            <a:scene3d>
              <a:camera prst="orthographicFront">
                <a:rot lat="0" lon="10799999" rev="0"/>
              </a:camera>
              <a:lightRig rig="threePt" dir="t"/>
            </a:scene3d>
          </p:grpSpPr>
          <p:cxnSp>
            <p:nvCxnSpPr>
              <p:cNvPr id="7" name="Прямая со стрелкой 6"/>
              <p:cNvCxnSpPr/>
              <p:nvPr/>
            </p:nvCxnSpPr>
            <p:spPr>
              <a:xfrm flipH="1">
                <a:off x="5148064" y="1700808"/>
                <a:ext cx="936104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 стрелкой 7"/>
              <p:cNvCxnSpPr/>
              <p:nvPr/>
            </p:nvCxnSpPr>
            <p:spPr>
              <a:xfrm flipH="1" flipV="1">
                <a:off x="5148064" y="2708920"/>
                <a:ext cx="1008112" cy="72008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Группа 8"/>
              <p:cNvGrpSpPr/>
              <p:nvPr/>
            </p:nvGrpSpPr>
            <p:grpSpPr>
              <a:xfrm>
                <a:off x="1725742" y="36663"/>
                <a:ext cx="7276886" cy="6821337"/>
                <a:chOff x="1725742" y="36663"/>
                <a:chExt cx="7276886" cy="6821337"/>
              </a:xfrm>
            </p:grpSpPr>
            <p:grpSp>
              <p:nvGrpSpPr>
                <p:cNvPr id="11" name="Группа 10"/>
                <p:cNvGrpSpPr/>
                <p:nvPr/>
              </p:nvGrpSpPr>
              <p:grpSpPr>
                <a:xfrm>
                  <a:off x="1725742" y="36663"/>
                  <a:ext cx="7276886" cy="4602777"/>
                  <a:chOff x="1725742" y="36663"/>
                  <a:chExt cx="7276886" cy="4602777"/>
                </a:xfrm>
              </p:grpSpPr>
              <p:sp>
                <p:nvSpPr>
                  <p:cNvPr id="15" name="Полилиния 14"/>
                  <p:cNvSpPr/>
                  <p:nvPr/>
                </p:nvSpPr>
                <p:spPr>
                  <a:xfrm rot="17842173">
                    <a:off x="916823" y="2472632"/>
                    <a:ext cx="1664684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1664684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6" name="Полилиния 15"/>
                  <p:cNvSpPr/>
                  <p:nvPr/>
                </p:nvSpPr>
                <p:spPr>
                  <a:xfrm rot="632687">
                    <a:off x="2598049" y="2852687"/>
                    <a:ext cx="3464186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464186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7" name="Полилиния 16"/>
                  <p:cNvSpPr/>
                  <p:nvPr/>
                </p:nvSpPr>
                <p:spPr>
                  <a:xfrm rot="20845077">
                    <a:off x="2586708" y="1827446"/>
                    <a:ext cx="3380535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380535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8" name="Овал 17"/>
                  <p:cNvSpPr/>
                  <p:nvPr/>
                </p:nvSpPr>
                <p:spPr>
                  <a:xfrm>
                    <a:off x="4280152" y="2244942"/>
                    <a:ext cx="836098" cy="726298"/>
                  </a:xfrm>
                  <a:prstGeom prst="ellipse">
                    <a:avLst/>
                  </a:prstGeom>
                  <a:noFill/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rgbClr r="0" g="0" b="0"/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19" name="Полилиния 18"/>
                  <p:cNvSpPr/>
                  <p:nvPr/>
                </p:nvSpPr>
                <p:spPr>
                  <a:xfrm>
                    <a:off x="5868139" y="36663"/>
                    <a:ext cx="2944458" cy="2260925"/>
                  </a:xfrm>
                  <a:custGeom>
                    <a:avLst/>
                    <a:gdLst>
                      <a:gd name="connsiteX0" fmla="*/ 0 w 2944458"/>
                      <a:gd name="connsiteY0" fmla="*/ 1130463 h 2260925"/>
                      <a:gd name="connsiteX1" fmla="*/ 1472229 w 2944458"/>
                      <a:gd name="connsiteY1" fmla="*/ 0 h 2260925"/>
                      <a:gd name="connsiteX2" fmla="*/ 2944458 w 2944458"/>
                      <a:gd name="connsiteY2" fmla="*/ 1130463 h 2260925"/>
                      <a:gd name="connsiteX3" fmla="*/ 1472229 w 2944458"/>
                      <a:gd name="connsiteY3" fmla="*/ 2260926 h 2260925"/>
                      <a:gd name="connsiteX4" fmla="*/ 0 w 2944458"/>
                      <a:gd name="connsiteY4" fmla="*/ 1130463 h 2260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44458" h="2260925">
                        <a:moveTo>
                          <a:pt x="0" y="1130463"/>
                        </a:moveTo>
                        <a:cubicBezTo>
                          <a:pt x="0" y="506126"/>
                          <a:pt x="659139" y="0"/>
                          <a:pt x="1472229" y="0"/>
                        </a:cubicBezTo>
                        <a:cubicBezTo>
                          <a:pt x="2285319" y="0"/>
                          <a:pt x="2944458" y="506126"/>
                          <a:pt x="2944458" y="1130463"/>
                        </a:cubicBezTo>
                        <a:cubicBezTo>
                          <a:pt x="2944458" y="1754800"/>
                          <a:pt x="2285319" y="2260926"/>
                          <a:pt x="1472229" y="2260926"/>
                        </a:cubicBezTo>
                        <a:cubicBezTo>
                          <a:pt x="659139" y="2260926"/>
                          <a:pt x="0" y="1754800"/>
                          <a:pt x="0" y="1130463"/>
                        </a:cubicBezTo>
                        <a:close/>
                      </a:path>
                    </a:pathLst>
                  </a:custGeom>
                  <a:ln w="15875">
                    <a:solidFill>
                      <a:schemeClr val="bg1"/>
                    </a:solidFill>
                  </a:ln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65496" tIns="365395" rIns="465496" bIns="365395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400" kern="1200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0" name="Полилиния 19"/>
                  <p:cNvSpPr/>
                  <p:nvPr/>
                </p:nvSpPr>
                <p:spPr>
                  <a:xfrm>
                    <a:off x="5991834" y="2291871"/>
                    <a:ext cx="3010794" cy="2347569"/>
                  </a:xfrm>
                  <a:custGeom>
                    <a:avLst/>
                    <a:gdLst>
                      <a:gd name="connsiteX0" fmla="*/ 0 w 3010794"/>
                      <a:gd name="connsiteY0" fmla="*/ 1173785 h 2347569"/>
                      <a:gd name="connsiteX1" fmla="*/ 1505397 w 3010794"/>
                      <a:gd name="connsiteY1" fmla="*/ 0 h 2347569"/>
                      <a:gd name="connsiteX2" fmla="*/ 3010794 w 3010794"/>
                      <a:gd name="connsiteY2" fmla="*/ 1173785 h 2347569"/>
                      <a:gd name="connsiteX3" fmla="*/ 1505397 w 3010794"/>
                      <a:gd name="connsiteY3" fmla="*/ 2347570 h 2347569"/>
                      <a:gd name="connsiteX4" fmla="*/ 0 w 3010794"/>
                      <a:gd name="connsiteY4" fmla="*/ 1173785 h 2347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0794" h="2347569">
                        <a:moveTo>
                          <a:pt x="0" y="1173785"/>
                        </a:moveTo>
                        <a:cubicBezTo>
                          <a:pt x="0" y="525521"/>
                          <a:pt x="673989" y="0"/>
                          <a:pt x="1505397" y="0"/>
                        </a:cubicBezTo>
                        <a:cubicBezTo>
                          <a:pt x="2336805" y="0"/>
                          <a:pt x="3010794" y="525521"/>
                          <a:pt x="3010794" y="1173785"/>
                        </a:cubicBezTo>
                        <a:cubicBezTo>
                          <a:pt x="3010794" y="1822049"/>
                          <a:pt x="2336805" y="2347570"/>
                          <a:pt x="1505397" y="2347570"/>
                        </a:cubicBezTo>
                        <a:cubicBezTo>
                          <a:pt x="673989" y="2347570"/>
                          <a:pt x="0" y="1822049"/>
                          <a:pt x="0" y="1173785"/>
                        </a:cubicBezTo>
                        <a:close/>
                      </a:path>
                    </a:pathLst>
                  </a:custGeom>
                  <a:ln w="15875">
                    <a:solidFill>
                      <a:schemeClr val="bg1"/>
                    </a:solidFill>
                  </a:ln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77751" tIns="380624" rIns="477751" bIns="380624" numCol="1" spcCol="1270" anchor="ctr" anchorCtr="0">
                    <a:noAutofit/>
                  </a:bodyPr>
                  <a:lstStyle/>
                  <a:p>
                    <a:pPr lvl="0" algn="ctr" defTabSz="2578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8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12" name="Группа 11"/>
                <p:cNvGrpSpPr/>
                <p:nvPr/>
              </p:nvGrpSpPr>
              <p:grpSpPr>
                <a:xfrm>
                  <a:off x="5969832" y="4639408"/>
                  <a:ext cx="2944458" cy="2218592"/>
                  <a:chOff x="5816458" y="7"/>
                  <a:chExt cx="2944458" cy="2260925"/>
                </a:xfrm>
              </p:grpSpPr>
              <p:sp>
                <p:nvSpPr>
                  <p:cNvPr id="13" name="Овал 12"/>
                  <p:cNvSpPr/>
                  <p:nvPr/>
                </p:nvSpPr>
                <p:spPr>
                  <a:xfrm>
                    <a:off x="5816458" y="7"/>
                    <a:ext cx="2944458" cy="2260925"/>
                  </a:xfrm>
                  <a:prstGeom prst="ellipse">
                    <a:avLst/>
                  </a:prstGeom>
                  <a:ln w="15875">
                    <a:solidFill>
                      <a:schemeClr val="bg1"/>
                    </a:solidFill>
                  </a:ln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14" name="Овал 4"/>
                  <p:cNvSpPr/>
                  <p:nvPr/>
                </p:nvSpPr>
                <p:spPr>
                  <a:xfrm>
                    <a:off x="6247664" y="331112"/>
                    <a:ext cx="2082046" cy="1598715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34290" tIns="34290" rIns="34290" bIns="34290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4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0" name="Прямая со стрелкой 9"/>
              <p:cNvCxnSpPr/>
              <p:nvPr/>
            </p:nvCxnSpPr>
            <p:spPr>
              <a:xfrm flipH="1" flipV="1">
                <a:off x="5220072" y="2708920"/>
                <a:ext cx="900100" cy="28083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26"/>
          <a:stretch/>
        </p:blipFill>
        <p:spPr>
          <a:xfrm>
            <a:off x="-17025" y="-324246"/>
            <a:ext cx="2132431" cy="752691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468" y="-171400"/>
            <a:ext cx="992620" cy="7245096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2853608" y="4465985"/>
            <a:ext cx="3525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75862"/>
              </a:avLst>
            </a:prstTxWarp>
            <a:spAutoFit/>
          </a:bodyPr>
          <a:lstStyle/>
          <a:p>
            <a:pPr algn="ctr"/>
            <a:r>
              <a:rPr lang="ru-RU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26</a:t>
            </a:r>
            <a:r>
              <a:rPr lang="ru-RU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-35 РОКІВ</a:t>
            </a:r>
            <a:endParaRPr lang="ru-RU" sz="3600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55201" y="4945973"/>
            <a:ext cx="3214547" cy="1680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400" b="1" dirty="0" smtClean="0">
                <a:solidFill>
                  <a:srgbClr val="FF0000"/>
                </a:solidFill>
              </a:rPr>
              <a:t>А ЧОМУ МОЯ</a:t>
            </a:r>
          </a:p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400" b="1" dirty="0" smtClean="0">
                <a:solidFill>
                  <a:srgbClr val="FF0000"/>
                </a:solidFill>
              </a:rPr>
              <a:t> ЖІНКА НЕ ГОТУЄ</a:t>
            </a:r>
          </a:p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400" b="1" dirty="0" smtClean="0">
                <a:solidFill>
                  <a:srgbClr val="FF0000"/>
                </a:solidFill>
              </a:rPr>
              <a:t> ТАКИЙ СМАЧНИЙ СУП?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059" y="2622824"/>
            <a:ext cx="2721642" cy="15573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МОЖНА </a:t>
            </a:r>
            <a:endParaRPr lang="uk-UA" sz="2800" b="1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«</a:t>
            </a:r>
            <a:r>
              <a:rPr lang="uk-UA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ПЕРЕХОПИТИ» </a:t>
            </a:r>
            <a:endParaRPr lang="uk-UA" sz="2800" b="1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ДО </a:t>
            </a:r>
            <a:r>
              <a:rPr lang="uk-UA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ЗАРПЛАТИ</a:t>
            </a:r>
            <a:endParaRPr lang="ru-RU" sz="28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27059" y="5015957"/>
            <a:ext cx="2895079" cy="1842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ТЕЖ ВПЕВНЕНИЙ,</a:t>
            </a:r>
          </a:p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ЩО МІЙ ШЕФ</a:t>
            </a:r>
          </a:p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«НЕДОЛУГИЙ»</a:t>
            </a:r>
          </a:p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</a:t>
            </a:r>
            <a:endParaRPr lang="ru-RU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66925" y="212019"/>
            <a:ext cx="2994538" cy="1766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ЗЛОВИВ </a:t>
            </a:r>
          </a:p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« ОСЬ ТАКОГО »</a:t>
            </a:r>
          </a:p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ЛЯЩА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82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6" b="34783" l="26667" r="58000">
                        <a14:foregroundMark x1="35556" y1="29668" x2="51556" y2="31969"/>
                        <a14:foregroundMark x1="42000" y1="29412" x2="42222" y2="32481"/>
                        <a14:foregroundMark x1="42000" y1="31202" x2="42000" y2="34783"/>
                        <a14:foregroundMark x1="42667" y1="33248" x2="31778" y2="33504"/>
                        <a14:foregroundMark x1="36444" y1="32225" x2="31111" y2="34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00" r="40185" b="65370"/>
          <a:stretch/>
        </p:blipFill>
        <p:spPr bwMode="auto">
          <a:xfrm>
            <a:off x="3509594" y="1095338"/>
            <a:ext cx="2067852" cy="182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-1854856" y="0"/>
            <a:ext cx="10180932" cy="6839660"/>
            <a:chOff x="-1854856" y="0"/>
            <a:chExt cx="10180932" cy="683966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049190" y="0"/>
              <a:ext cx="7276886" cy="6821337"/>
              <a:chOff x="1725742" y="36663"/>
              <a:chExt cx="7276886" cy="6821337"/>
            </a:xfrm>
          </p:grpSpPr>
          <p:cxnSp>
            <p:nvCxnSpPr>
              <p:cNvPr id="21" name="Прямая со стрелкой 20"/>
              <p:cNvCxnSpPr/>
              <p:nvPr/>
            </p:nvCxnSpPr>
            <p:spPr>
              <a:xfrm flipH="1">
                <a:off x="5148064" y="1700808"/>
                <a:ext cx="936104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 стрелкой 21"/>
              <p:cNvCxnSpPr/>
              <p:nvPr/>
            </p:nvCxnSpPr>
            <p:spPr>
              <a:xfrm flipH="1" flipV="1">
                <a:off x="5148064" y="2708920"/>
                <a:ext cx="1008112" cy="72008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Группа 22"/>
              <p:cNvGrpSpPr/>
              <p:nvPr/>
            </p:nvGrpSpPr>
            <p:grpSpPr>
              <a:xfrm>
                <a:off x="1725742" y="36663"/>
                <a:ext cx="7276886" cy="6821337"/>
                <a:chOff x="1725742" y="36663"/>
                <a:chExt cx="7276886" cy="6821337"/>
              </a:xfrm>
            </p:grpSpPr>
            <p:grpSp>
              <p:nvGrpSpPr>
                <p:cNvPr id="25" name="Группа 24"/>
                <p:cNvGrpSpPr/>
                <p:nvPr/>
              </p:nvGrpSpPr>
              <p:grpSpPr>
                <a:xfrm>
                  <a:off x="1725742" y="36663"/>
                  <a:ext cx="7276886" cy="4602777"/>
                  <a:chOff x="1725742" y="36663"/>
                  <a:chExt cx="7276886" cy="4602777"/>
                </a:xfrm>
              </p:grpSpPr>
              <p:sp>
                <p:nvSpPr>
                  <p:cNvPr id="29" name="Полилиния 28"/>
                  <p:cNvSpPr/>
                  <p:nvPr/>
                </p:nvSpPr>
                <p:spPr>
                  <a:xfrm rot="17842173">
                    <a:off x="916823" y="2472632"/>
                    <a:ext cx="1664684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1664684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30" name="Полилиния 29"/>
                  <p:cNvSpPr/>
                  <p:nvPr/>
                </p:nvSpPr>
                <p:spPr>
                  <a:xfrm rot="632687">
                    <a:off x="2598049" y="2852687"/>
                    <a:ext cx="3464186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464186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31" name="Полилиния 30"/>
                  <p:cNvSpPr/>
                  <p:nvPr/>
                </p:nvSpPr>
                <p:spPr>
                  <a:xfrm rot="20845077">
                    <a:off x="2586708" y="1827446"/>
                    <a:ext cx="3380535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380535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32" name="Овал 31"/>
                  <p:cNvSpPr/>
                  <p:nvPr/>
                </p:nvSpPr>
                <p:spPr>
                  <a:xfrm>
                    <a:off x="4280152" y="2244942"/>
                    <a:ext cx="836098" cy="726298"/>
                  </a:xfrm>
                  <a:prstGeom prst="ellipse">
                    <a:avLst/>
                  </a:prstGeom>
                  <a:noFill/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rgbClr r="0" g="0" b="0"/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33" name="Полилиния 32"/>
                  <p:cNvSpPr/>
                  <p:nvPr/>
                </p:nvSpPr>
                <p:spPr>
                  <a:xfrm>
                    <a:off x="5868138" y="36663"/>
                    <a:ext cx="3134489" cy="2260925"/>
                  </a:xfrm>
                  <a:custGeom>
                    <a:avLst/>
                    <a:gdLst>
                      <a:gd name="connsiteX0" fmla="*/ 0 w 2944458"/>
                      <a:gd name="connsiteY0" fmla="*/ 1130463 h 2260925"/>
                      <a:gd name="connsiteX1" fmla="*/ 1472229 w 2944458"/>
                      <a:gd name="connsiteY1" fmla="*/ 0 h 2260925"/>
                      <a:gd name="connsiteX2" fmla="*/ 2944458 w 2944458"/>
                      <a:gd name="connsiteY2" fmla="*/ 1130463 h 2260925"/>
                      <a:gd name="connsiteX3" fmla="*/ 1472229 w 2944458"/>
                      <a:gd name="connsiteY3" fmla="*/ 2260926 h 2260925"/>
                      <a:gd name="connsiteX4" fmla="*/ 0 w 2944458"/>
                      <a:gd name="connsiteY4" fmla="*/ 1130463 h 2260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44458" h="2260925">
                        <a:moveTo>
                          <a:pt x="0" y="1130463"/>
                        </a:moveTo>
                        <a:cubicBezTo>
                          <a:pt x="0" y="506126"/>
                          <a:pt x="659139" y="0"/>
                          <a:pt x="1472229" y="0"/>
                        </a:cubicBezTo>
                        <a:cubicBezTo>
                          <a:pt x="2285319" y="0"/>
                          <a:pt x="2944458" y="506126"/>
                          <a:pt x="2944458" y="1130463"/>
                        </a:cubicBezTo>
                        <a:cubicBezTo>
                          <a:pt x="2944458" y="1754800"/>
                          <a:pt x="2285319" y="2260926"/>
                          <a:pt x="1472229" y="2260926"/>
                        </a:cubicBezTo>
                        <a:cubicBezTo>
                          <a:pt x="659139" y="2260926"/>
                          <a:pt x="0" y="1754800"/>
                          <a:pt x="0" y="1130463"/>
                        </a:cubicBezTo>
                        <a:close/>
                      </a:path>
                    </a:pathLst>
                  </a:custGeom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65496" tIns="365395" rIns="465496" bIns="365395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uk-UA" sz="3200" b="1" kern="1200" dirty="0" smtClean="0">
                        <a:solidFill>
                          <a:srgbClr val="FF0000"/>
                        </a:solidFill>
                      </a:rPr>
                      <a:t>НЕ ЖАЛІЄТЬСЯ КОЛИ ХВОРІЄ</a:t>
                    </a:r>
                    <a:endParaRPr lang="ru-RU" sz="3200" b="1" kern="1200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4" name="Полилиния 33"/>
                  <p:cNvSpPr/>
                  <p:nvPr/>
                </p:nvSpPr>
                <p:spPr>
                  <a:xfrm>
                    <a:off x="5991834" y="2291871"/>
                    <a:ext cx="3010794" cy="2347569"/>
                  </a:xfrm>
                  <a:custGeom>
                    <a:avLst/>
                    <a:gdLst>
                      <a:gd name="connsiteX0" fmla="*/ 0 w 3010794"/>
                      <a:gd name="connsiteY0" fmla="*/ 1173785 h 2347569"/>
                      <a:gd name="connsiteX1" fmla="*/ 1505397 w 3010794"/>
                      <a:gd name="connsiteY1" fmla="*/ 0 h 2347569"/>
                      <a:gd name="connsiteX2" fmla="*/ 3010794 w 3010794"/>
                      <a:gd name="connsiteY2" fmla="*/ 1173785 h 2347569"/>
                      <a:gd name="connsiteX3" fmla="*/ 1505397 w 3010794"/>
                      <a:gd name="connsiteY3" fmla="*/ 2347570 h 2347569"/>
                      <a:gd name="connsiteX4" fmla="*/ 0 w 3010794"/>
                      <a:gd name="connsiteY4" fmla="*/ 1173785 h 2347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0794" h="2347569">
                        <a:moveTo>
                          <a:pt x="0" y="1173785"/>
                        </a:moveTo>
                        <a:cubicBezTo>
                          <a:pt x="0" y="525521"/>
                          <a:pt x="673989" y="0"/>
                          <a:pt x="1505397" y="0"/>
                        </a:cubicBezTo>
                        <a:cubicBezTo>
                          <a:pt x="2336805" y="0"/>
                          <a:pt x="3010794" y="525521"/>
                          <a:pt x="3010794" y="1173785"/>
                        </a:cubicBezTo>
                        <a:cubicBezTo>
                          <a:pt x="3010794" y="1822049"/>
                          <a:pt x="2336805" y="2347570"/>
                          <a:pt x="1505397" y="2347570"/>
                        </a:cubicBezTo>
                        <a:cubicBezTo>
                          <a:pt x="673989" y="2347570"/>
                          <a:pt x="0" y="1822049"/>
                          <a:pt x="0" y="1173785"/>
                        </a:cubicBezTo>
                        <a:close/>
                      </a:path>
                    </a:pathLst>
                  </a:custGeom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77751" tIns="380624" rIns="477751" bIns="380624" numCol="1" spcCol="1270" anchor="ctr" anchorCtr="0">
                    <a:noAutofit/>
                  </a:bodyPr>
                  <a:lstStyle/>
                  <a:p>
                    <a:pPr lvl="0" algn="ctr" defTabSz="2578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8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26" name="Группа 25"/>
                <p:cNvGrpSpPr/>
                <p:nvPr/>
              </p:nvGrpSpPr>
              <p:grpSpPr>
                <a:xfrm>
                  <a:off x="5969832" y="4639408"/>
                  <a:ext cx="2944458" cy="2218592"/>
                  <a:chOff x="5816458" y="7"/>
                  <a:chExt cx="2944458" cy="2260925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27" name="Овал 26"/>
                  <p:cNvSpPr/>
                  <p:nvPr/>
                </p:nvSpPr>
                <p:spPr>
                  <a:xfrm>
                    <a:off x="5816458" y="7"/>
                    <a:ext cx="2944458" cy="2260925"/>
                  </a:xfrm>
                  <a:prstGeom prst="ellipse">
                    <a:avLst/>
                  </a:prstGeom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28" name="Овал 4"/>
                  <p:cNvSpPr/>
                  <p:nvPr/>
                </p:nvSpPr>
                <p:spPr>
                  <a:xfrm>
                    <a:off x="6247664" y="331112"/>
                    <a:ext cx="2082046" cy="1598715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34290" tIns="34290" rIns="34290" bIns="34290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4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24" name="Прямая со стрелкой 23"/>
              <p:cNvCxnSpPr/>
              <p:nvPr/>
            </p:nvCxnSpPr>
            <p:spPr>
              <a:xfrm flipH="1" flipV="1">
                <a:off x="5220072" y="2708920"/>
                <a:ext cx="900100" cy="28083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Группа 5"/>
            <p:cNvGrpSpPr/>
            <p:nvPr/>
          </p:nvGrpSpPr>
          <p:grpSpPr>
            <a:xfrm>
              <a:off x="-1854856" y="18323"/>
              <a:ext cx="7276886" cy="6821337"/>
              <a:chOff x="1725742" y="36663"/>
              <a:chExt cx="7276886" cy="6821337"/>
            </a:xfrm>
            <a:effectLst>
              <a:outerShdw dist="63500" sx="1000" sy="1000" algn="ctr" rotWithShape="0">
                <a:schemeClr val="bg1"/>
              </a:outerShdw>
            </a:effectLst>
            <a:scene3d>
              <a:camera prst="orthographicFront">
                <a:rot lat="0" lon="10799999" rev="0"/>
              </a:camera>
              <a:lightRig rig="threePt" dir="t"/>
            </a:scene3d>
          </p:grpSpPr>
          <p:cxnSp>
            <p:nvCxnSpPr>
              <p:cNvPr id="7" name="Прямая со стрелкой 6"/>
              <p:cNvCxnSpPr/>
              <p:nvPr/>
            </p:nvCxnSpPr>
            <p:spPr>
              <a:xfrm flipH="1">
                <a:off x="5148064" y="1700808"/>
                <a:ext cx="936104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 стрелкой 7"/>
              <p:cNvCxnSpPr/>
              <p:nvPr/>
            </p:nvCxnSpPr>
            <p:spPr>
              <a:xfrm flipH="1" flipV="1">
                <a:off x="5148064" y="2708920"/>
                <a:ext cx="1008112" cy="72008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Группа 8"/>
              <p:cNvGrpSpPr/>
              <p:nvPr/>
            </p:nvGrpSpPr>
            <p:grpSpPr>
              <a:xfrm>
                <a:off x="1725742" y="36663"/>
                <a:ext cx="7276886" cy="6821337"/>
                <a:chOff x="1725742" y="36663"/>
                <a:chExt cx="7276886" cy="6821337"/>
              </a:xfrm>
            </p:grpSpPr>
            <p:grpSp>
              <p:nvGrpSpPr>
                <p:cNvPr id="11" name="Группа 10"/>
                <p:cNvGrpSpPr/>
                <p:nvPr/>
              </p:nvGrpSpPr>
              <p:grpSpPr>
                <a:xfrm>
                  <a:off x="1725742" y="36663"/>
                  <a:ext cx="7276886" cy="4602777"/>
                  <a:chOff x="1725742" y="36663"/>
                  <a:chExt cx="7276886" cy="4602777"/>
                </a:xfrm>
              </p:grpSpPr>
              <p:sp>
                <p:nvSpPr>
                  <p:cNvPr id="15" name="Полилиния 14"/>
                  <p:cNvSpPr/>
                  <p:nvPr/>
                </p:nvSpPr>
                <p:spPr>
                  <a:xfrm rot="17842173">
                    <a:off x="916823" y="2472632"/>
                    <a:ext cx="1664684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1664684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6" name="Полилиния 15"/>
                  <p:cNvSpPr/>
                  <p:nvPr/>
                </p:nvSpPr>
                <p:spPr>
                  <a:xfrm rot="632687">
                    <a:off x="2598049" y="2852687"/>
                    <a:ext cx="3464186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464186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7" name="Полилиния 16"/>
                  <p:cNvSpPr/>
                  <p:nvPr/>
                </p:nvSpPr>
                <p:spPr>
                  <a:xfrm rot="20845077">
                    <a:off x="2586708" y="1827446"/>
                    <a:ext cx="3380535" cy="468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>
                        <a:moveTo>
                          <a:pt x="0" y="23422"/>
                        </a:moveTo>
                        <a:lnTo>
                          <a:pt x="3380535" y="23422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rgbClr r="0" g="0" b="0"/>
                  </a:lnRef>
                  <a:fillRef idx="0">
                    <a:scrgbClr r="0" g="0" b="0"/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8" name="Овал 17"/>
                  <p:cNvSpPr/>
                  <p:nvPr/>
                </p:nvSpPr>
                <p:spPr>
                  <a:xfrm>
                    <a:off x="4280152" y="2244942"/>
                    <a:ext cx="836098" cy="726298"/>
                  </a:xfrm>
                  <a:prstGeom prst="ellipse">
                    <a:avLst/>
                  </a:prstGeom>
                  <a:noFill/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rgbClr r="0" g="0" b="0"/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19" name="Полилиния 18"/>
                  <p:cNvSpPr/>
                  <p:nvPr/>
                </p:nvSpPr>
                <p:spPr>
                  <a:xfrm>
                    <a:off x="5868139" y="36663"/>
                    <a:ext cx="2944458" cy="2260925"/>
                  </a:xfrm>
                  <a:custGeom>
                    <a:avLst/>
                    <a:gdLst>
                      <a:gd name="connsiteX0" fmla="*/ 0 w 2944458"/>
                      <a:gd name="connsiteY0" fmla="*/ 1130463 h 2260925"/>
                      <a:gd name="connsiteX1" fmla="*/ 1472229 w 2944458"/>
                      <a:gd name="connsiteY1" fmla="*/ 0 h 2260925"/>
                      <a:gd name="connsiteX2" fmla="*/ 2944458 w 2944458"/>
                      <a:gd name="connsiteY2" fmla="*/ 1130463 h 2260925"/>
                      <a:gd name="connsiteX3" fmla="*/ 1472229 w 2944458"/>
                      <a:gd name="connsiteY3" fmla="*/ 2260926 h 2260925"/>
                      <a:gd name="connsiteX4" fmla="*/ 0 w 2944458"/>
                      <a:gd name="connsiteY4" fmla="*/ 1130463 h 2260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44458" h="2260925">
                        <a:moveTo>
                          <a:pt x="0" y="1130463"/>
                        </a:moveTo>
                        <a:cubicBezTo>
                          <a:pt x="0" y="506126"/>
                          <a:pt x="659139" y="0"/>
                          <a:pt x="1472229" y="0"/>
                        </a:cubicBezTo>
                        <a:cubicBezTo>
                          <a:pt x="2285319" y="0"/>
                          <a:pt x="2944458" y="506126"/>
                          <a:pt x="2944458" y="1130463"/>
                        </a:cubicBezTo>
                        <a:cubicBezTo>
                          <a:pt x="2944458" y="1754800"/>
                          <a:pt x="2285319" y="2260926"/>
                          <a:pt x="1472229" y="2260926"/>
                        </a:cubicBezTo>
                        <a:cubicBezTo>
                          <a:pt x="659139" y="2260926"/>
                          <a:pt x="0" y="1754800"/>
                          <a:pt x="0" y="1130463"/>
                        </a:cubicBezTo>
                        <a:close/>
                      </a:path>
                    </a:pathLst>
                  </a:custGeom>
                  <a:ln w="15875">
                    <a:solidFill>
                      <a:schemeClr val="bg1"/>
                    </a:solidFill>
                  </a:ln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65496" tIns="365395" rIns="465496" bIns="365395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400" kern="1200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0" name="Полилиния 19"/>
                  <p:cNvSpPr/>
                  <p:nvPr/>
                </p:nvSpPr>
                <p:spPr>
                  <a:xfrm>
                    <a:off x="5991834" y="2291871"/>
                    <a:ext cx="3010794" cy="2347569"/>
                  </a:xfrm>
                  <a:custGeom>
                    <a:avLst/>
                    <a:gdLst>
                      <a:gd name="connsiteX0" fmla="*/ 0 w 3010794"/>
                      <a:gd name="connsiteY0" fmla="*/ 1173785 h 2347569"/>
                      <a:gd name="connsiteX1" fmla="*/ 1505397 w 3010794"/>
                      <a:gd name="connsiteY1" fmla="*/ 0 h 2347569"/>
                      <a:gd name="connsiteX2" fmla="*/ 3010794 w 3010794"/>
                      <a:gd name="connsiteY2" fmla="*/ 1173785 h 2347569"/>
                      <a:gd name="connsiteX3" fmla="*/ 1505397 w 3010794"/>
                      <a:gd name="connsiteY3" fmla="*/ 2347570 h 2347569"/>
                      <a:gd name="connsiteX4" fmla="*/ 0 w 3010794"/>
                      <a:gd name="connsiteY4" fmla="*/ 1173785 h 2347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0794" h="2347569">
                        <a:moveTo>
                          <a:pt x="0" y="1173785"/>
                        </a:moveTo>
                        <a:cubicBezTo>
                          <a:pt x="0" y="525521"/>
                          <a:pt x="673989" y="0"/>
                          <a:pt x="1505397" y="0"/>
                        </a:cubicBezTo>
                        <a:cubicBezTo>
                          <a:pt x="2336805" y="0"/>
                          <a:pt x="3010794" y="525521"/>
                          <a:pt x="3010794" y="1173785"/>
                        </a:cubicBezTo>
                        <a:cubicBezTo>
                          <a:pt x="3010794" y="1822049"/>
                          <a:pt x="2336805" y="2347570"/>
                          <a:pt x="1505397" y="2347570"/>
                        </a:cubicBezTo>
                        <a:cubicBezTo>
                          <a:pt x="673989" y="2347570"/>
                          <a:pt x="0" y="1822049"/>
                          <a:pt x="0" y="1173785"/>
                        </a:cubicBezTo>
                        <a:close/>
                      </a:path>
                    </a:pathLst>
                  </a:custGeom>
                  <a:ln w="15875">
                    <a:solidFill>
                      <a:schemeClr val="bg1"/>
                    </a:solidFill>
                  </a:ln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477751" tIns="380624" rIns="477751" bIns="380624" numCol="1" spcCol="1270" anchor="ctr" anchorCtr="0">
                    <a:noAutofit/>
                  </a:bodyPr>
                  <a:lstStyle/>
                  <a:p>
                    <a:pPr lvl="0" algn="ctr" defTabSz="2578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8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12" name="Группа 11"/>
                <p:cNvGrpSpPr/>
                <p:nvPr/>
              </p:nvGrpSpPr>
              <p:grpSpPr>
                <a:xfrm>
                  <a:off x="5969832" y="4639408"/>
                  <a:ext cx="2944458" cy="2218592"/>
                  <a:chOff x="5816458" y="7"/>
                  <a:chExt cx="2944458" cy="2260925"/>
                </a:xfrm>
              </p:grpSpPr>
              <p:sp>
                <p:nvSpPr>
                  <p:cNvPr id="13" name="Овал 12"/>
                  <p:cNvSpPr/>
                  <p:nvPr/>
                </p:nvSpPr>
                <p:spPr>
                  <a:xfrm>
                    <a:off x="5816458" y="7"/>
                    <a:ext cx="2944458" cy="2260925"/>
                  </a:xfrm>
                  <a:prstGeom prst="ellipse">
                    <a:avLst/>
                  </a:prstGeom>
                  <a:ln w="15875">
                    <a:solidFill>
                      <a:schemeClr val="bg1"/>
                    </a:solidFill>
                  </a:ln>
                  <a:sp3d prstMaterial="dkEdge">
                    <a:bevelT w="8200" h="38100"/>
                  </a:sp3d>
                </p:spPr>
                <p:style>
                  <a:lnRef idx="0">
                    <a:schemeClr val="lt2"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/>
                  </a:fontRef>
                </p:style>
              </p:sp>
              <p:sp>
                <p:nvSpPr>
                  <p:cNvPr id="14" name="Овал 4"/>
                  <p:cNvSpPr/>
                  <p:nvPr/>
                </p:nvSpPr>
                <p:spPr>
                  <a:xfrm>
                    <a:off x="6247664" y="331112"/>
                    <a:ext cx="2082046" cy="1598715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/>
                  </a:fontRef>
                </p:style>
                <p:txBody>
                  <a:bodyPr spcFirstLastPara="0" vert="horz" wrap="square" lIns="34290" tIns="34290" rIns="34290" bIns="34290" numCol="1" spcCol="1270" anchor="ctr" anchorCtr="0">
                    <a:noAutofit/>
                  </a:bodyPr>
                  <a:lstStyle/>
                  <a:p>
                    <a:pPr lvl="0" algn="ctr" defTabSz="24003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5400" kern="12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0" name="Прямая со стрелкой 9"/>
              <p:cNvCxnSpPr/>
              <p:nvPr/>
            </p:nvCxnSpPr>
            <p:spPr>
              <a:xfrm flipH="1" flipV="1">
                <a:off x="5220072" y="2708920"/>
                <a:ext cx="900100" cy="28083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26"/>
          <a:stretch/>
        </p:blipFill>
        <p:spPr>
          <a:xfrm>
            <a:off x="-17025" y="-324246"/>
            <a:ext cx="2132431" cy="752691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468" y="-171400"/>
            <a:ext cx="992620" cy="724509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534679" y="470982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3600" b="1" dirty="0">
                <a:solidFill>
                  <a:srgbClr val="FF0000"/>
                </a:solidFill>
              </a:rPr>
              <a:t>Співає</a:t>
            </a:r>
          </a:p>
          <a:p>
            <a:pPr algn="ctr"/>
            <a:r>
              <a:rPr lang="uk-UA" sz="3600" b="1" dirty="0">
                <a:solidFill>
                  <a:srgbClr val="FF0000"/>
                </a:solidFill>
              </a:rPr>
              <a:t>«котику</a:t>
            </a:r>
          </a:p>
          <a:p>
            <a:pPr algn="ctr"/>
            <a:r>
              <a:rPr lang="uk-UA" sz="3600" b="1" dirty="0">
                <a:solidFill>
                  <a:srgbClr val="FF0000"/>
                </a:solidFill>
              </a:rPr>
              <a:t> сіренький»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34679" y="2477714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</a:rPr>
              <a:t>МОЖНА </a:t>
            </a:r>
          </a:p>
          <a:p>
            <a:pPr algn="ctr"/>
            <a:r>
              <a:rPr lang="uk-UA" sz="2800" b="1" dirty="0" smtClean="0">
                <a:solidFill>
                  <a:srgbClr val="FF0000"/>
                </a:solidFill>
              </a:rPr>
              <a:t>«ПІДКИНУТИ» </a:t>
            </a:r>
          </a:p>
          <a:p>
            <a:pPr algn="ctr"/>
            <a:r>
              <a:rPr lang="uk-UA" sz="2800" b="1" dirty="0" smtClean="0">
                <a:solidFill>
                  <a:srgbClr val="FF0000"/>
                </a:solidFill>
              </a:rPr>
              <a:t>ВНУКА НА</a:t>
            </a:r>
          </a:p>
          <a:p>
            <a:pPr algn="ctr"/>
            <a:r>
              <a:rPr lang="uk-UA" sz="2800" b="1" dirty="0" smtClean="0">
                <a:solidFill>
                  <a:srgbClr val="FF0000"/>
                </a:solidFill>
              </a:rPr>
              <a:t> ВИХІДНІ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5156" y="453624"/>
            <a:ext cx="4572000" cy="12834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СМІШНО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РОЗПОВІДАЄ</a:t>
            </a:r>
            <a:endParaRPr lang="ru-RU" sz="36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-40915" y="2499439"/>
            <a:ext cx="4572000" cy="19759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ВКРАВ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У </a:t>
            </a:r>
            <a:r>
              <a:rPr lang="uk-UA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uk-UA" sz="3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ВНУКА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6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ПЛАНШЕТ</a:t>
            </a:r>
            <a:endParaRPr lang="ru-RU" sz="36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541" y="5136498"/>
            <a:ext cx="4572000" cy="11510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ПОДАРУВАВ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СВІЙ СПІНІНГ</a:t>
            </a:r>
            <a:endParaRPr lang="uk-UA" sz="32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853608" y="4465985"/>
            <a:ext cx="3525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75862"/>
              </a:avLst>
            </a:prstTxWarp>
            <a:spAutoFit/>
          </a:bodyPr>
          <a:lstStyle/>
          <a:p>
            <a:pPr algn="ctr"/>
            <a:r>
              <a:rPr lang="ru-RU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36-40 РОКІВ</a:t>
            </a:r>
            <a:endParaRPr lang="ru-RU" sz="3600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469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2" y="-129104"/>
            <a:ext cx="1503088" cy="73745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36" y="-99392"/>
            <a:ext cx="1130576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404" y="1347648"/>
            <a:ext cx="1638095" cy="1904762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1403648" y="2102063"/>
            <a:ext cx="6832890" cy="2007747"/>
            <a:chOff x="619430" y="1953327"/>
            <a:chExt cx="8061348" cy="2347569"/>
          </a:xfrm>
        </p:grpSpPr>
        <p:sp>
          <p:nvSpPr>
            <p:cNvPr id="6" name="Полилиния 5"/>
            <p:cNvSpPr/>
            <p:nvPr/>
          </p:nvSpPr>
          <p:spPr>
            <a:xfrm>
              <a:off x="5496490" y="1953327"/>
              <a:ext cx="3184288" cy="2347569"/>
            </a:xfrm>
            <a:custGeom>
              <a:avLst/>
              <a:gdLst>
                <a:gd name="connsiteX0" fmla="*/ 0 w 3010794"/>
                <a:gd name="connsiteY0" fmla="*/ 1173785 h 2347569"/>
                <a:gd name="connsiteX1" fmla="*/ 1505397 w 3010794"/>
                <a:gd name="connsiteY1" fmla="*/ 0 h 2347569"/>
                <a:gd name="connsiteX2" fmla="*/ 3010794 w 3010794"/>
                <a:gd name="connsiteY2" fmla="*/ 1173785 h 2347569"/>
                <a:gd name="connsiteX3" fmla="*/ 1505397 w 3010794"/>
                <a:gd name="connsiteY3" fmla="*/ 2347570 h 2347569"/>
                <a:gd name="connsiteX4" fmla="*/ 0 w 3010794"/>
                <a:gd name="connsiteY4" fmla="*/ 1173785 h 2347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0794" h="2347569">
                  <a:moveTo>
                    <a:pt x="0" y="1173785"/>
                  </a:moveTo>
                  <a:cubicBezTo>
                    <a:pt x="0" y="525521"/>
                    <a:pt x="673989" y="0"/>
                    <a:pt x="1505397" y="0"/>
                  </a:cubicBezTo>
                  <a:cubicBezTo>
                    <a:pt x="2336805" y="0"/>
                    <a:pt x="3010794" y="525521"/>
                    <a:pt x="3010794" y="1173785"/>
                  </a:cubicBezTo>
                  <a:cubicBezTo>
                    <a:pt x="3010794" y="1822049"/>
                    <a:pt x="2336805" y="2347570"/>
                    <a:pt x="1505397" y="2347570"/>
                  </a:cubicBezTo>
                  <a:cubicBezTo>
                    <a:pt x="673989" y="2347570"/>
                    <a:pt x="0" y="1822049"/>
                    <a:pt x="0" y="1173785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477751" tIns="380624" rIns="477751" bIns="380624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3200" b="1" kern="1200" dirty="0" smtClean="0">
                  <a:solidFill>
                    <a:srgbClr val="FF0000"/>
                  </a:solidFill>
                </a:rPr>
                <a:t>МОЯ НАЙКРАЩА ПОДРУГА</a:t>
              </a:r>
              <a:endParaRPr lang="ru-RU" sz="3200" b="1" kern="1200" dirty="0">
                <a:solidFill>
                  <a:srgbClr val="FF0000"/>
                </a:solidFill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619430" y="1996649"/>
              <a:ext cx="2944458" cy="2260925"/>
            </a:xfrm>
            <a:custGeom>
              <a:avLst/>
              <a:gdLst>
                <a:gd name="connsiteX0" fmla="*/ 0 w 2944458"/>
                <a:gd name="connsiteY0" fmla="*/ 1130463 h 2260925"/>
                <a:gd name="connsiteX1" fmla="*/ 1472229 w 2944458"/>
                <a:gd name="connsiteY1" fmla="*/ 0 h 2260925"/>
                <a:gd name="connsiteX2" fmla="*/ 2944458 w 2944458"/>
                <a:gd name="connsiteY2" fmla="*/ 1130463 h 2260925"/>
                <a:gd name="connsiteX3" fmla="*/ 1472229 w 2944458"/>
                <a:gd name="connsiteY3" fmla="*/ 2260926 h 2260925"/>
                <a:gd name="connsiteX4" fmla="*/ 0 w 2944458"/>
                <a:gd name="connsiteY4" fmla="*/ 1130463 h 2260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4458" h="2260925">
                  <a:moveTo>
                    <a:pt x="0" y="1130463"/>
                  </a:moveTo>
                  <a:cubicBezTo>
                    <a:pt x="0" y="506126"/>
                    <a:pt x="659139" y="0"/>
                    <a:pt x="1472229" y="0"/>
                  </a:cubicBezTo>
                  <a:cubicBezTo>
                    <a:pt x="2285319" y="0"/>
                    <a:pt x="2944458" y="506126"/>
                    <a:pt x="2944458" y="1130463"/>
                  </a:cubicBezTo>
                  <a:cubicBezTo>
                    <a:pt x="2944458" y="1754800"/>
                    <a:pt x="2285319" y="2260926"/>
                    <a:pt x="1472229" y="2260926"/>
                  </a:cubicBezTo>
                  <a:cubicBezTo>
                    <a:pt x="659139" y="2260926"/>
                    <a:pt x="0" y="1754800"/>
                    <a:pt x="0" y="1130463"/>
                  </a:cubicBezTo>
                  <a:close/>
                </a:path>
              </a:pathLst>
            </a:custGeom>
            <a:gradFill>
              <a:gsLst>
                <a:gs pos="0">
                  <a:schemeClr val="dk2">
                    <a:hueOff val="0"/>
                    <a:satOff val="0"/>
                    <a:lumOff val="0"/>
                    <a:alphaOff val="0"/>
                    <a:tint val="50000"/>
                    <a:satMod val="300000"/>
                  </a:schemeClr>
                </a:gs>
                <a:gs pos="42000">
                  <a:schemeClr val="dk2">
                    <a:hueOff val="0"/>
                    <a:satOff val="0"/>
                    <a:lumOff val="0"/>
                    <a:alphaOff val="0"/>
                    <a:tint val="37000"/>
                    <a:satMod val="300000"/>
                  </a:schemeClr>
                </a:gs>
                <a:gs pos="100000">
                  <a:schemeClr val="dk2">
                    <a:hueOff val="0"/>
                    <a:satOff val="0"/>
                    <a:lumOff val="0"/>
                    <a:alphaOff val="0"/>
                    <a:tint val="15000"/>
                    <a:satMod val="350000"/>
                  </a:schemeClr>
                </a:gs>
              </a:gsLst>
            </a:gradFill>
            <a:ln w="22225">
              <a:solidFill>
                <a:schemeClr val="tx1"/>
              </a:solidFill>
            </a:ln>
            <a:scene3d>
              <a:camera prst="orthographicFront">
                <a:rot lat="0" lon="10799999" rev="0"/>
              </a:camera>
              <a:lightRig rig="threePt" dir="t"/>
            </a:scene3d>
            <a:sp3d prstMaterial="dkEdge">
              <a:bevelT w="8200" h="381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465496" tIns="365395" rIns="465496" bIns="365395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400" kern="12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 flipV="1">
              <a:off x="3347864" y="3055805"/>
              <a:ext cx="1236090" cy="3530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 flipH="1">
              <a:off x="4612269" y="3044369"/>
              <a:ext cx="111185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рямоугольник 2"/>
          <p:cNvSpPr/>
          <p:nvPr/>
        </p:nvSpPr>
        <p:spPr>
          <a:xfrm>
            <a:off x="1384553" y="2306122"/>
            <a:ext cx="2550315" cy="1766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МІЙ </a:t>
            </a:r>
          </a:p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НАЙКРАЩИЙ</a:t>
            </a:r>
          </a:p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ДРУГ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3608" y="4465985"/>
            <a:ext cx="3525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75862"/>
              </a:avLst>
            </a:prstTxWarp>
            <a:spAutoFit/>
          </a:bodyPr>
          <a:lstStyle/>
          <a:p>
            <a:pPr algn="ctr"/>
            <a:r>
              <a:rPr lang="ru-RU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40 + РОКІВ</a:t>
            </a:r>
            <a:endParaRPr lang="ru-RU" sz="3600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-2" y="2780928"/>
            <a:ext cx="3058519" cy="407707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971600" y="332656"/>
            <a:ext cx="70052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Використані джерела: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29257" y="1255986"/>
            <a:ext cx="7083687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http://fishki.net/1316360-mama-i-papa-glazami-rebenka.html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64088" y="4656362"/>
            <a:ext cx="310764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Підготувала</a:t>
            </a:r>
            <a:r>
              <a:rPr lang="ru-RU" sz="2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:</a:t>
            </a:r>
          </a:p>
          <a:p>
            <a:pPr algn="ctr"/>
            <a:r>
              <a:rPr lang="ru-RU" sz="2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практичний</a:t>
            </a:r>
            <a:r>
              <a:rPr lang="ru-RU" sz="2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психолог </a:t>
            </a:r>
          </a:p>
          <a:p>
            <a:pPr algn="ctr"/>
            <a:r>
              <a:rPr lang="uk-UA" sz="2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Рівненського</a:t>
            </a:r>
          </a:p>
          <a:p>
            <a:pPr algn="ctr"/>
            <a:r>
              <a:rPr lang="uk-UA" sz="2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обласного НРЦ</a:t>
            </a:r>
            <a:endParaRPr lang="ru-RU" sz="2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79526" y="6203269"/>
            <a:ext cx="146418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Лагойко</a:t>
            </a: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О.В.</a:t>
            </a:r>
            <a:endParaRPr lang="ru-RU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b4f212df9ca7519b2410b59a6dbd962b2f4a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275</Words>
  <Application>Microsoft Office PowerPoint</Application>
  <PresentationFormat>Экран (4:3)</PresentationFormat>
  <Paragraphs>122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 МАМА  і ТАТО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Антонина</dc:creator>
  <cp:lastModifiedBy>дима лагойко</cp:lastModifiedBy>
  <cp:revision>100</cp:revision>
  <dcterms:created xsi:type="dcterms:W3CDTF">2014-09-12T06:04:27Z</dcterms:created>
  <dcterms:modified xsi:type="dcterms:W3CDTF">2017-04-04T12:09:46Z</dcterms:modified>
</cp:coreProperties>
</file>