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5" r:id="rId2"/>
  </p:sldMasterIdLst>
  <p:sldIdLst>
    <p:sldId id="256" r:id="rId3"/>
    <p:sldId id="274" r:id="rId4"/>
    <p:sldId id="267" r:id="rId5"/>
    <p:sldId id="258" r:id="rId6"/>
    <p:sldId id="259" r:id="rId7"/>
    <p:sldId id="264" r:id="rId8"/>
    <p:sldId id="260" r:id="rId9"/>
    <p:sldId id="265" r:id="rId10"/>
    <p:sldId id="262" r:id="rId11"/>
    <p:sldId id="270" r:id="rId12"/>
    <p:sldId id="263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73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5" autoAdjust="0"/>
    <p:restoredTop sz="94692" autoAdjust="0"/>
  </p:normalViewPr>
  <p:slideViewPr>
    <p:cSldViewPr>
      <p:cViewPr>
        <p:scale>
          <a:sx n="88" d="100"/>
          <a:sy n="88" d="100"/>
        </p:scale>
        <p:origin x="-2304" y="-7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BAB08-CEA8-4AFB-91D2-4C450B0D81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C5FDD-6729-4F60-8D42-370652776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02B26-53D1-4671-A82E-6DF5AB4D5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3D478-508E-4C0A-B0B8-0A194C72C9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B48F0-C55C-405E-A4A6-D2D0944473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20CB4-5553-429F-8F4D-32A3B31BEA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CECDC-206F-4A28-AFB2-192ADD300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0B9C4-703E-4610-B7C8-CEE9B29F9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402F1-42F4-4578-AC2E-7FF601D3A8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EC427-2AAC-48E7-834D-E16E9DD70F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45C6F-2EF6-4B37-A08D-1E7CC494EF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ED6AC-F99B-4554-8CA6-797B29C6CA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8A2E2-E50B-4D48-9ADD-4A068DF7AD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7C850-61BE-4637-85E9-1B0781F306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1DEF7-9D52-4E0F-8055-578B2542D9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E340B5-E77F-40F0-B559-0D876009DF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5FFF7-60BE-402A-A75E-AC4BD4648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A6429-EB96-4DF9-A20B-F1525CB888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81180-3E35-48E7-BF2C-C147F114B3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57984-4A1B-49CB-BEE4-F188F000D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D9B6A-3147-44A6-9CD7-C22CB1013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7A7B71-2E0A-40AD-85B6-5090F3CF54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5AC2272-21FB-48F6-98CD-0C4E598E4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ransition spd="slow"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0E23CB47-B50B-4863-878C-4FDB4EFE96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5848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5849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3082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3585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5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108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3109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35862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63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64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35865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66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867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3113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35869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70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71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72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73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74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75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76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3083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35878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5879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3084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3085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35882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3088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35884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85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3" y="327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86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3" y="177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87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88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302" y="892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89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1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90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35891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52" y="137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35892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352800"/>
            <a:ext cx="7924800" cy="5509200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</a:bodyPr>
          <a:lstStyle/>
          <a:p>
            <a:pPr algn="ctr"/>
            <a:r>
              <a:rPr lang="uk-UA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Зберегти в собі </a:t>
            </a:r>
            <a:r>
              <a:rPr lang="uk-UA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душу</a:t>
            </a:r>
          </a:p>
          <a:p>
            <a:pPr algn="ctr"/>
            <a:r>
              <a:rPr lang="uk-UA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дитини, </a:t>
            </a:r>
            <a:br>
              <a:rPr lang="uk-UA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себе – в душах </a:t>
            </a:r>
            <a:endParaRPr lang="uk-UA" sz="6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endParaRPr lang="uk-UA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685800"/>
            <a:ext cx="81534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uk-UA" sz="8800" dirty="0">
                <a:solidFill>
                  <a:schemeClr val="tx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Дитячі прохання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uk-UA" sz="8800" dirty="0">
                <a:solidFill>
                  <a:schemeClr val="tx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 батьків</a:t>
            </a:r>
            <a:endParaRPr lang="uk-UA" sz="8800" dirty="0">
              <a:solidFill>
                <a:schemeClr val="tx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5044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685800"/>
            <a:ext cx="7696200" cy="4038600"/>
          </a:xfrm>
        </p:spPr>
        <p:txBody>
          <a:bodyPr/>
          <a:lstStyle/>
          <a:p>
            <a:pPr algn="ctr">
              <a:buFontTx/>
              <a:buNone/>
            </a:pPr>
            <a:r>
              <a:rPr lang="uk-UA" sz="6600" b="1" i="1" dirty="0" smtClean="0">
                <a:solidFill>
                  <a:srgbClr val="C0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Нехай довкола мене </a:t>
            </a:r>
          </a:p>
          <a:p>
            <a:pPr algn="ctr">
              <a:buFontTx/>
              <a:buNone/>
            </a:pPr>
            <a:r>
              <a:rPr lang="uk-UA" sz="6600" b="1" i="1" dirty="0" smtClean="0">
                <a:solidFill>
                  <a:srgbClr val="C0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живуть </a:t>
            </a:r>
          </a:p>
          <a:p>
            <a:pPr algn="ctr">
              <a:buFontTx/>
              <a:buNone/>
            </a:pPr>
            <a:r>
              <a:rPr lang="uk-UA" sz="6600" b="1" i="1" dirty="0">
                <a:solidFill>
                  <a:srgbClr val="C0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х</a:t>
            </a:r>
            <a:r>
              <a:rPr lang="uk-UA" sz="6600" b="1" i="1" dirty="0" smtClean="0">
                <a:solidFill>
                  <a:srgbClr val="C0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ороші, ніжні, </a:t>
            </a:r>
          </a:p>
          <a:p>
            <a:pPr algn="ctr">
              <a:buFontTx/>
              <a:buNone/>
            </a:pPr>
            <a:r>
              <a:rPr lang="uk-UA" sz="6600" b="1" i="1" dirty="0" smtClean="0">
                <a:solidFill>
                  <a:srgbClr val="C0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лагідні люди.</a:t>
            </a:r>
            <a:endParaRPr lang="ru-RU" sz="6600" b="1" i="1" dirty="0" smtClean="0">
              <a:solidFill>
                <a:srgbClr val="C000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600200"/>
            <a:ext cx="8458200" cy="3276600"/>
          </a:xfrm>
        </p:spPr>
        <p:txBody>
          <a:bodyPr/>
          <a:lstStyle/>
          <a:p>
            <a:pPr eaLnBrk="1" hangingPunct="1"/>
            <a: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Не </a:t>
            </a:r>
            <a: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балуйте </a:t>
            </a:r>
            <a: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мене, </a:t>
            </a:r>
            <a:b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</a:br>
            <a: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цим ви мене псуєте. </a:t>
            </a:r>
            <a:b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</a:br>
            <a: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Я дуже добре знаю, що не </a:t>
            </a:r>
            <a:r>
              <a:rPr lang="uk-UA" b="1" i="1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обов</a:t>
            </a:r>
            <a:r>
              <a:rPr lang="en-US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’</a:t>
            </a:r>
            <a:r>
              <a:rPr lang="uk-UA" b="1" i="1" dirty="0" err="1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язково</a:t>
            </a:r>
            <a: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US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/>
            </a:r>
            <a:br>
              <a:rPr lang="en-US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</a:br>
            <a:r>
              <a:rPr lang="uk-UA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>надавати мені все, що я вимагаю.</a:t>
            </a:r>
            <a: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  <a:t/>
            </a:r>
            <a:br>
              <a:rPr lang="en-US" sz="3600" b="1" i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</a:rPr>
            </a:br>
            <a:endParaRPr lang="ru-RU" sz="3600" b="1" i="1" dirty="0" smtClean="0">
              <a:ln>
                <a:solidFill>
                  <a:schemeClr val="tx1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4495800"/>
            <a:ext cx="7696200" cy="1066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uk-UA" sz="6600" b="1" dirty="0" smtClean="0">
                <a:ln>
                  <a:solidFill>
                    <a:schemeClr val="bg1"/>
                  </a:solidFill>
                </a:ln>
                <a:solidFill>
                  <a:schemeClr val="tx2"/>
                </a:solidFill>
              </a:rPr>
              <a:t>Я просто випробовую вас.</a:t>
            </a:r>
            <a:endParaRPr lang="ru-RU" sz="6600" b="1" dirty="0" smtClean="0">
              <a:ln>
                <a:solidFill>
                  <a:schemeClr val="bg1"/>
                </a:solidFill>
              </a:ln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381000"/>
            <a:ext cx="7696200" cy="3657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uk-UA" sz="5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Не давайте обіцянок, </a:t>
            </a:r>
          </a:p>
          <a:p>
            <a:pPr algn="ctr" eaLnBrk="1" hangingPunct="1">
              <a:buFontTx/>
              <a:buNone/>
            </a:pPr>
            <a:r>
              <a:rPr lang="uk-UA" sz="5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яких ви </a:t>
            </a:r>
          </a:p>
          <a:p>
            <a:pPr algn="ctr" eaLnBrk="1" hangingPunct="1">
              <a:buFontTx/>
              <a:buNone/>
            </a:pPr>
            <a:r>
              <a:rPr lang="uk-UA" sz="54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не зможете виконати – </a:t>
            </a:r>
          </a:p>
          <a:p>
            <a:pPr algn="ctr" eaLnBrk="1" hangingPunct="1">
              <a:buFontTx/>
              <a:buNone/>
            </a:pPr>
            <a:r>
              <a:rPr lang="uk-UA" sz="66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це похитне </a:t>
            </a:r>
          </a:p>
          <a:p>
            <a:pPr algn="ctr" eaLnBrk="1" hangingPunct="1">
              <a:buFontTx/>
              <a:buNone/>
            </a:pPr>
            <a:r>
              <a:rPr lang="uk-UA" sz="6600" b="1" i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мою віру в вас.</a:t>
            </a:r>
            <a:endParaRPr lang="ru-RU" sz="6600" b="1" i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304800"/>
            <a:ext cx="838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uk-UA" sz="6600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Покажіть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uk-UA" sz="6600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 на власному прикладі,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uk-UA" sz="6600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як дотримуватися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uk-UA" sz="6600" b="1" i="1" dirty="0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обіцянки, слова.</a:t>
            </a:r>
            <a:endParaRPr lang="ru-RU" sz="6600" b="1" i="1" dirty="0">
              <a:ln w="28575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6870700" cy="2743200"/>
          </a:xfrm>
        </p:spPr>
        <p:txBody>
          <a:bodyPr/>
          <a:lstStyle/>
          <a:p>
            <a:pPr eaLnBrk="1" hangingPunct="1"/>
            <a:r>
              <a:rPr lang="uk-UA" sz="5400" b="1" i="1" dirty="0" smtClean="0">
                <a:ln w="28575">
                  <a:solidFill>
                    <a:schemeClr val="bg1"/>
                  </a:solidFill>
                </a:ln>
              </a:rPr>
              <a:t>Не змушуйте мене почувати себе меншим, ніж я є насправді.</a:t>
            </a:r>
            <a:endParaRPr lang="ru-RU" sz="5400" b="1" i="1" dirty="0" smtClean="0">
              <a:ln w="28575">
                <a:solidFill>
                  <a:schemeClr val="bg1"/>
                </a:solidFill>
              </a:ln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3505200"/>
            <a:ext cx="8077200" cy="1981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uk-UA" sz="6000" b="1" i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Я відплачу вам тим,</a:t>
            </a:r>
          </a:p>
          <a:p>
            <a:pPr algn="ctr" eaLnBrk="1" hangingPunct="1">
              <a:buFontTx/>
              <a:buNone/>
            </a:pPr>
            <a:r>
              <a:rPr lang="uk-UA" sz="6000" b="1" i="1" dirty="0" smtClean="0">
                <a:ln w="28575">
                  <a:solidFill>
                    <a:schemeClr val="bg1"/>
                  </a:solidFill>
                </a:ln>
                <a:solidFill>
                  <a:srgbClr val="C00000"/>
                </a:solidFill>
              </a:rPr>
              <a:t>що стану “плаксою”.</a:t>
            </a:r>
            <a:endParaRPr lang="ru-RU" sz="6000" b="1" i="1" dirty="0" smtClean="0">
              <a:ln w="28575">
                <a:solidFill>
                  <a:schemeClr val="bg1"/>
                </a:solidFill>
              </a:ln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60"/>
                            </p:stCondLst>
                            <p:childTnLst>
                              <p:par>
                                <p:cTn id="1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60"/>
                            </p:stCondLst>
                            <p:childTnLst>
                              <p:par>
                                <p:cTn id="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457200"/>
            <a:ext cx="7696200" cy="42672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uk-UA" sz="6000" b="1" i="1" dirty="0" smtClean="0">
                <a:ln w="28575"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</a:rPr>
              <a:t>Підтримуйте і заохочуйте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uk-UA" sz="6000" b="1" i="1" dirty="0" smtClean="0">
                <a:ln w="28575"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002060"/>
                </a:solidFill>
              </a:rPr>
              <a:t>мене до праці,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uk-UA" sz="6000" b="1" i="1" dirty="0" smtClean="0">
                <a:ln w="28575"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C00000"/>
                </a:solidFill>
              </a:rPr>
              <a:t>навіть і тоді,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uk-UA" sz="6000" b="1" i="1" dirty="0" smtClean="0">
                <a:ln w="28575"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C00000"/>
                </a:solidFill>
              </a:rPr>
              <a:t>коли я роблю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uk-UA" sz="6000" b="1" i="1" dirty="0" smtClean="0">
                <a:ln w="28575"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C00000"/>
                </a:solidFill>
              </a:rPr>
              <a:t>ще сотні </a:t>
            </a:r>
            <a:r>
              <a:rPr lang="uk-UA" sz="6000" b="1" i="1" dirty="0" smtClean="0">
                <a:ln w="28575">
                  <a:solidFill>
                    <a:schemeClr val="bg2">
                      <a:lumMod val="60000"/>
                      <a:lumOff val="40000"/>
                    </a:schemeClr>
                  </a:solidFill>
                </a:ln>
                <a:solidFill>
                  <a:srgbClr val="C00000"/>
                </a:solidFill>
              </a:rPr>
              <a:t>помилок</a:t>
            </a:r>
            <a:endParaRPr lang="ru-RU" sz="6000" dirty="0" smtClean="0">
              <a:ln w="28575">
                <a:solidFill>
                  <a:schemeClr val="bg2">
                    <a:lumMod val="60000"/>
                    <a:lumOff val="40000"/>
                  </a:schemeClr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-152400" y="228600"/>
            <a:ext cx="7696200" cy="5181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uk-UA" sz="4800" b="1" i="1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Нехай мої острахи не викликають у вас надмірного хвилювання, інакше </a:t>
            </a:r>
          </a:p>
          <a:p>
            <a:pPr algn="ctr" eaLnBrk="1" hangingPunct="1">
              <a:buFontTx/>
              <a:buNone/>
            </a:pPr>
            <a:r>
              <a:rPr lang="uk-UA" sz="4800" b="1" i="1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я буду </a:t>
            </a:r>
            <a:r>
              <a:rPr lang="uk-UA" sz="4800" b="1" i="1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лякатися ще більше</a:t>
            </a:r>
            <a:r>
              <a:rPr lang="uk-UA" sz="4800" b="1" i="1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.</a:t>
            </a:r>
          </a:p>
          <a:p>
            <a:pPr algn="ctr" eaLnBrk="1" hangingPunct="1">
              <a:buFontTx/>
              <a:buNone/>
            </a:pPr>
            <a:r>
              <a:rPr lang="uk-UA" sz="6000" b="1" i="1" dirty="0" smtClean="0">
                <a:ln w="19050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Покажіть мені, що таке </a:t>
            </a:r>
            <a:r>
              <a:rPr lang="uk-UA" sz="6000" b="1" i="1" dirty="0" smtClean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мужність.</a:t>
            </a:r>
            <a:endParaRPr lang="ru-RU" sz="6000" b="1" i="1" dirty="0" smtClean="0">
              <a:ln w="19050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457200"/>
            <a:ext cx="7696200" cy="4267200"/>
          </a:xfrm>
        </p:spPr>
        <p:txBody>
          <a:bodyPr/>
          <a:lstStyle/>
          <a:p>
            <a:pPr algn="ctr">
              <a:buFontTx/>
              <a:buNone/>
            </a:pPr>
            <a:r>
              <a:rPr lang="uk-UA" sz="5400" b="1" i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</a:rPr>
              <a:t>У вашій хаті</a:t>
            </a:r>
          </a:p>
          <a:p>
            <a:pPr algn="ctr">
              <a:buFontTx/>
              <a:buNone/>
            </a:pPr>
            <a:r>
              <a:rPr lang="uk-UA" sz="5400" b="1" i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</a:rPr>
              <a:t> дайте мені у власність</a:t>
            </a:r>
          </a:p>
          <a:p>
            <a:pPr algn="ctr">
              <a:buFontTx/>
              <a:buNone/>
            </a:pPr>
            <a:r>
              <a:rPr lang="uk-UA" sz="5400" b="1" i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</a:rPr>
              <a:t> один куточок</a:t>
            </a:r>
          </a:p>
          <a:p>
            <a:pPr algn="ctr">
              <a:buFontTx/>
              <a:buNone/>
            </a:pPr>
            <a:r>
              <a:rPr lang="uk-UA" sz="5400" b="1" i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</a:rPr>
              <a:t> і частину </a:t>
            </a:r>
          </a:p>
          <a:p>
            <a:pPr algn="ctr">
              <a:buFontTx/>
              <a:buNone/>
            </a:pPr>
            <a:r>
              <a:rPr lang="uk-UA" sz="5400" b="1" i="1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</a:rPr>
              <a:t>вашої уваги та вашого часу</a:t>
            </a:r>
            <a:endParaRPr lang="ru-RU" sz="5400" b="1" i="1" dirty="0" smtClean="0">
              <a:ln>
                <a:solidFill>
                  <a:srgbClr val="FF0000"/>
                </a:solidFill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"/>
            <a:ext cx="7696200" cy="5867400"/>
          </a:xfrm>
        </p:spPr>
        <p:txBody>
          <a:bodyPr/>
          <a:lstStyle/>
          <a:p>
            <a:pPr indent="15875" eaLnBrk="1" hangingPunct="1">
              <a:lnSpc>
                <a:spcPct val="80000"/>
              </a:lnSpc>
              <a:buFontTx/>
              <a:buNone/>
              <a:defRPr/>
            </a:pPr>
            <a:r>
              <a:rPr lang="uk-UA" sz="4800" b="1" i="1" dirty="0" smtClean="0">
                <a:solidFill>
                  <a:schemeClr val="tx2"/>
                </a:solidFill>
              </a:rPr>
              <a:t>Не тривожтеся, </a:t>
            </a:r>
            <a:endParaRPr lang="en-US" sz="4800" b="1" i="1" dirty="0" smtClean="0">
              <a:solidFill>
                <a:schemeClr val="tx2"/>
              </a:solidFill>
            </a:endParaRPr>
          </a:p>
          <a:p>
            <a:pPr indent="15875" eaLnBrk="1" hangingPunct="1">
              <a:lnSpc>
                <a:spcPct val="80000"/>
              </a:lnSpc>
              <a:buFontTx/>
              <a:buNone/>
              <a:defRPr/>
            </a:pPr>
            <a:r>
              <a:rPr lang="uk-UA" sz="4800" b="1" i="1" dirty="0" smtClean="0">
                <a:solidFill>
                  <a:schemeClr val="tx2"/>
                </a:solidFill>
              </a:rPr>
              <a:t>що ми з вами</a:t>
            </a:r>
            <a:endParaRPr lang="en-US" sz="4800" b="1" i="1" dirty="0" smtClean="0">
              <a:solidFill>
                <a:schemeClr val="tx2"/>
              </a:solidFill>
            </a:endParaRPr>
          </a:p>
          <a:p>
            <a:pPr marL="87313" indent="15875" eaLnBrk="1" hangingPunct="1">
              <a:lnSpc>
                <a:spcPct val="80000"/>
              </a:lnSpc>
              <a:buFontTx/>
              <a:buNone/>
              <a:defRPr/>
            </a:pPr>
            <a:r>
              <a:rPr lang="uk-UA" sz="4800" b="1" i="1" dirty="0" smtClean="0">
                <a:solidFill>
                  <a:schemeClr val="tx2"/>
                </a:solidFill>
              </a:rPr>
              <a:t> проводимо </a:t>
            </a:r>
            <a:endParaRPr lang="en-US" sz="4800" b="1" i="1" dirty="0" smtClean="0">
              <a:solidFill>
                <a:schemeClr val="tx2"/>
              </a:solidFill>
            </a:endParaRPr>
          </a:p>
          <a:p>
            <a:pPr marL="87313" indent="15875" eaLnBrk="1" hangingPunct="1">
              <a:lnSpc>
                <a:spcPct val="80000"/>
              </a:lnSpc>
              <a:buFontTx/>
              <a:buNone/>
              <a:defRPr/>
            </a:pPr>
            <a:r>
              <a:rPr lang="en-US" sz="4800" b="1" i="1" dirty="0" smtClean="0">
                <a:solidFill>
                  <a:schemeClr val="tx2"/>
                </a:solidFill>
              </a:rPr>
              <a:t> </a:t>
            </a:r>
            <a:r>
              <a:rPr lang="uk-UA" sz="4800" b="1" i="1" dirty="0" smtClean="0">
                <a:solidFill>
                  <a:schemeClr val="tx2"/>
                </a:solidFill>
              </a:rPr>
              <a:t>разом </a:t>
            </a:r>
            <a:endParaRPr lang="en-US" sz="4800" b="1" i="1" dirty="0" smtClean="0">
              <a:solidFill>
                <a:schemeClr val="tx2"/>
              </a:solidFill>
            </a:endParaRPr>
          </a:p>
          <a:p>
            <a:pPr marL="87313" indent="15875" eaLnBrk="1" hangingPunct="1">
              <a:lnSpc>
                <a:spcPct val="80000"/>
              </a:lnSpc>
              <a:buFontTx/>
              <a:buNone/>
              <a:defRPr/>
            </a:pPr>
            <a:r>
              <a:rPr lang="en-US" sz="4800" b="1" i="1" dirty="0" smtClean="0">
                <a:solidFill>
                  <a:schemeClr val="tx2"/>
                </a:solidFill>
              </a:rPr>
              <a:t> </a:t>
            </a:r>
            <a:r>
              <a:rPr lang="uk-UA" sz="4800" b="1" i="1" dirty="0" smtClean="0">
                <a:solidFill>
                  <a:schemeClr val="tx2"/>
                </a:solidFill>
              </a:rPr>
              <a:t>мало </a:t>
            </a:r>
            <a:r>
              <a:rPr lang="en-US" sz="4800" b="1" i="1" dirty="0" smtClean="0">
                <a:solidFill>
                  <a:schemeClr val="tx2"/>
                </a:solidFill>
              </a:rPr>
              <a:t>    </a:t>
            </a:r>
          </a:p>
          <a:p>
            <a:pPr marL="87313" indent="15875" eaLnBrk="1" hangingPunct="1">
              <a:lnSpc>
                <a:spcPct val="80000"/>
              </a:lnSpc>
              <a:buFontTx/>
              <a:buNone/>
              <a:defRPr/>
            </a:pPr>
            <a:r>
              <a:rPr lang="en-US" sz="4800" b="1" i="1" dirty="0" smtClean="0">
                <a:solidFill>
                  <a:schemeClr val="tx2"/>
                </a:solidFill>
              </a:rPr>
              <a:t> </a:t>
            </a:r>
            <a:r>
              <a:rPr lang="uk-UA" sz="4800" b="1" i="1" dirty="0" smtClean="0">
                <a:solidFill>
                  <a:schemeClr val="tx2"/>
                </a:solidFill>
              </a:rPr>
              <a:t>часу.</a:t>
            </a:r>
            <a:endParaRPr lang="uk-UA" sz="4800" dirty="0" smtClean="0">
              <a:solidFill>
                <a:schemeClr val="tx2"/>
              </a:solidFill>
            </a:endParaRPr>
          </a:p>
          <a:p>
            <a:pPr algn="r" eaLnBrk="1" hangingPunct="1">
              <a:lnSpc>
                <a:spcPct val="80000"/>
              </a:lnSpc>
              <a:buFontTx/>
              <a:buNone/>
              <a:defRPr/>
            </a:pPr>
            <a:r>
              <a:rPr lang="uk-UA" sz="4800" b="1" i="1" dirty="0" smtClean="0">
                <a:ln w="28575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Головне те, </a:t>
            </a:r>
            <a:r>
              <a:rPr lang="uk-UA" sz="8000" b="1" i="1" dirty="0" smtClean="0">
                <a:ln w="28575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як</a:t>
            </a:r>
            <a:r>
              <a:rPr lang="uk-UA" sz="4800" b="1" i="1" dirty="0" smtClean="0">
                <a:ln w="28575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 </a:t>
            </a:r>
          </a:p>
          <a:p>
            <a:pPr algn="r" eaLnBrk="1" hangingPunct="1">
              <a:lnSpc>
                <a:spcPct val="80000"/>
              </a:lnSpc>
              <a:buFontTx/>
              <a:buNone/>
              <a:defRPr/>
            </a:pPr>
            <a:r>
              <a:rPr lang="uk-UA" sz="4800" b="1" i="1" dirty="0" smtClean="0">
                <a:ln w="28575"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ми його проводимо</a:t>
            </a:r>
            <a:endParaRPr lang="ru-RU" sz="4800" b="1" i="1" dirty="0" smtClean="0">
              <a:ln w="28575">
                <a:solidFill>
                  <a:schemeClr val="tx1"/>
                </a:solidFill>
              </a:ln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8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9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304800"/>
            <a:ext cx="7696200" cy="4800600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uk-UA" sz="6600" b="1" i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До того ж, </a:t>
            </a:r>
          </a:p>
          <a:p>
            <a:pPr algn="ctr">
              <a:buFontTx/>
              <a:buNone/>
              <a:defRPr/>
            </a:pPr>
            <a:r>
              <a:rPr lang="uk-UA" sz="6600" b="1" i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 вас дуже люблю, </a:t>
            </a:r>
          </a:p>
          <a:p>
            <a:pPr algn="ctr">
              <a:buFontTx/>
              <a:buNone/>
              <a:defRPr/>
            </a:pPr>
            <a:r>
              <a:rPr lang="uk-UA" sz="6600" b="1" i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будь ласка, </a:t>
            </a:r>
          </a:p>
          <a:p>
            <a:pPr algn="ctr">
              <a:buFontTx/>
              <a:buNone/>
              <a:defRPr/>
            </a:pPr>
            <a:r>
              <a:rPr lang="uk-UA" sz="6600" b="1" i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поставтеся </a:t>
            </a:r>
          </a:p>
          <a:p>
            <a:pPr algn="ctr">
              <a:buFontTx/>
              <a:buNone/>
              <a:defRPr/>
            </a:pPr>
            <a:r>
              <a:rPr lang="uk-UA" sz="6600" b="1" i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й до мене з любов</a:t>
            </a:r>
            <a:r>
              <a:rPr lang="en-US" sz="6600" b="1" i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’</a:t>
            </a:r>
            <a:r>
              <a:rPr lang="uk-UA" sz="6600" b="1" i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ю…</a:t>
            </a:r>
            <a:endParaRPr lang="ru-RU" sz="6600" b="1" i="1" dirty="0" smtClean="0">
              <a:ln w="38100"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>
              <a:buFontTx/>
              <a:buNone/>
              <a:defRPr/>
            </a:pPr>
            <a:endParaRPr lang="ru-RU" sz="7200" b="1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3400" y="609600"/>
            <a:ext cx="74676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10 слів і фраз</a:t>
            </a:r>
            <a:r>
              <a:rPr lang="uk-UA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</a:t>
            </a:r>
          </a:p>
          <a:p>
            <a:r>
              <a:rPr lang="uk-UA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uk-UA" sz="6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які не можна </a:t>
            </a:r>
            <a:r>
              <a:rPr lang="uk-UA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говорити</a:t>
            </a:r>
          </a:p>
          <a:p>
            <a:r>
              <a:rPr lang="uk-UA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uk-UA" sz="6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дитині</a:t>
            </a:r>
          </a:p>
        </p:txBody>
      </p:sp>
    </p:spTree>
    <p:extLst>
      <p:ext uri="{BB962C8B-B14F-4D97-AF65-F5344CB8AC3E}">
        <p14:creationId xmlns:p14="http://schemas.microsoft.com/office/powerpoint/2010/main" val="282622047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6481" y="685800"/>
            <a:ext cx="8464048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uk-UA" sz="6600" b="1" dirty="0" smtClean="0">
              <a:ln>
                <a:solidFill>
                  <a:schemeClr val="tx1"/>
                </a:solidFill>
              </a:ln>
              <a:solidFill>
                <a:schemeClr val="tx2"/>
              </a:solidFill>
            </a:endParaRPr>
          </a:p>
          <a:p>
            <a:r>
              <a:rPr lang="uk-UA" sz="6600" b="1" dirty="0" smtClean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"</a:t>
            </a:r>
            <a:r>
              <a:rPr lang="uk-UA" sz="6600" b="1" dirty="0">
                <a:ln>
                  <a:solidFill>
                    <a:schemeClr val="tx1"/>
                  </a:solidFill>
                </a:ln>
                <a:solidFill>
                  <a:schemeClr val="tx2"/>
                </a:solidFill>
              </a:rPr>
              <a:t>Я тебе не люблю".</a:t>
            </a:r>
            <a:r>
              <a:rPr lang="uk-UA" sz="2000" dirty="0"/>
              <a:t> 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99975100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1066800"/>
            <a:ext cx="8113183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000" b="1" dirty="0">
                <a:solidFill>
                  <a:srgbClr val="0000FF"/>
                </a:solidFill>
              </a:rPr>
              <a:t>"Я залишу тебе </a:t>
            </a:r>
            <a:r>
              <a:rPr lang="uk-UA" sz="6000" b="1" dirty="0" smtClean="0">
                <a:solidFill>
                  <a:srgbClr val="0000FF"/>
                </a:solidFill>
              </a:rPr>
              <a:t>одну</a:t>
            </a:r>
          </a:p>
          <a:p>
            <a:pPr algn="ctr"/>
            <a:r>
              <a:rPr lang="uk-UA" sz="6000" b="1" dirty="0" smtClean="0">
                <a:solidFill>
                  <a:srgbClr val="0000FF"/>
                </a:solidFill>
              </a:rPr>
              <a:t>(</a:t>
            </a:r>
            <a:r>
              <a:rPr lang="uk-UA" sz="6000" b="1" dirty="0">
                <a:solidFill>
                  <a:srgbClr val="0000FF"/>
                </a:solidFill>
              </a:rPr>
              <a:t>одного)".</a:t>
            </a:r>
            <a:r>
              <a:rPr lang="uk-UA" sz="2800" b="1" dirty="0"/>
              <a:t> 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1136971016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533400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>
                <a:solidFill>
                  <a:srgbClr val="00B050"/>
                </a:solidFill>
              </a:rPr>
              <a:t>"Тебе чужий дядько забере, </a:t>
            </a:r>
            <a:r>
              <a:rPr lang="uk-UA" sz="5400" b="1" dirty="0" smtClean="0">
                <a:solidFill>
                  <a:srgbClr val="00B050"/>
                </a:solidFill>
              </a:rPr>
              <a:t>або міліціонер,</a:t>
            </a:r>
          </a:p>
          <a:p>
            <a:r>
              <a:rPr lang="uk-UA" sz="5400" b="1" dirty="0" smtClean="0">
                <a:solidFill>
                  <a:srgbClr val="00B050"/>
                </a:solidFill>
              </a:rPr>
              <a:t>або </a:t>
            </a:r>
            <a:r>
              <a:rPr lang="uk-UA" sz="5400" b="1" dirty="0">
                <a:solidFill>
                  <a:srgbClr val="00B050"/>
                </a:solidFill>
              </a:rPr>
              <a:t>Бабай"</a:t>
            </a:r>
            <a:r>
              <a:rPr lang="uk-UA" sz="5400" dirty="0">
                <a:solidFill>
                  <a:srgbClr val="00B050"/>
                </a:solidFill>
              </a:rPr>
              <a:t>. </a:t>
            </a:r>
            <a:endParaRPr lang="uk-UA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343406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0672" y="879901"/>
            <a:ext cx="486601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 smtClean="0">
                <a:solidFill>
                  <a:srgbClr val="7030A0"/>
                </a:solidFill>
              </a:rPr>
              <a:t>Ти </a:t>
            </a:r>
            <a:r>
              <a:rPr lang="uk-UA" sz="4800" b="1" dirty="0">
                <a:solidFill>
                  <a:srgbClr val="7030A0"/>
                </a:solidFill>
              </a:rPr>
              <a:t>поганий(-а), </a:t>
            </a:r>
            <a:endParaRPr lang="uk-UA" sz="4800" b="1" dirty="0" smtClean="0">
              <a:solidFill>
                <a:srgbClr val="7030A0"/>
              </a:solidFill>
            </a:endParaRPr>
          </a:p>
          <a:p>
            <a:r>
              <a:rPr lang="uk-UA" sz="4800" b="1" dirty="0" smtClean="0">
                <a:solidFill>
                  <a:srgbClr val="7030A0"/>
                </a:solidFill>
              </a:rPr>
              <a:t>ледачий</a:t>
            </a:r>
            <a:r>
              <a:rPr lang="uk-UA" sz="4800" b="1" dirty="0">
                <a:solidFill>
                  <a:srgbClr val="7030A0"/>
                </a:solidFill>
              </a:rPr>
              <a:t>(-а) </a:t>
            </a:r>
            <a:r>
              <a:rPr lang="uk-UA" sz="4800" b="1" dirty="0" smtClean="0">
                <a:solidFill>
                  <a:srgbClr val="7030A0"/>
                </a:solidFill>
              </a:rPr>
              <a:t>…</a:t>
            </a:r>
            <a:endParaRPr lang="uk-UA" sz="4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2505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600" y="762000"/>
            <a:ext cx="7289944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6600" b="1" dirty="0">
                <a:solidFill>
                  <a:srgbClr val="FF0000"/>
                </a:solidFill>
              </a:rPr>
              <a:t>"Дай краще </a:t>
            </a:r>
            <a:r>
              <a:rPr lang="uk-UA" sz="6600" b="1" dirty="0" smtClean="0">
                <a:solidFill>
                  <a:srgbClr val="FF0000"/>
                </a:solidFill>
              </a:rPr>
              <a:t>сама</a:t>
            </a:r>
          </a:p>
          <a:p>
            <a:r>
              <a:rPr lang="uk-UA" sz="6600" b="1" dirty="0" smtClean="0">
                <a:solidFill>
                  <a:srgbClr val="FF0000"/>
                </a:solidFill>
              </a:rPr>
              <a:t> </a:t>
            </a:r>
            <a:r>
              <a:rPr lang="uk-UA" sz="6600" b="1" dirty="0">
                <a:solidFill>
                  <a:srgbClr val="FF0000"/>
                </a:solidFill>
              </a:rPr>
              <a:t>все зроблю!"</a:t>
            </a:r>
            <a:r>
              <a:rPr lang="uk-UA" dirty="0"/>
              <a:t>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7056107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990600"/>
            <a:ext cx="6727804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7200" b="1" dirty="0">
                <a:solidFill>
                  <a:srgbClr val="0000FF"/>
                </a:solidFill>
              </a:rPr>
              <a:t>"У мене </a:t>
            </a:r>
            <a:r>
              <a:rPr lang="uk-UA" sz="7200" b="1" dirty="0" smtClean="0">
                <a:solidFill>
                  <a:srgbClr val="0000FF"/>
                </a:solidFill>
              </a:rPr>
              <a:t>немає</a:t>
            </a:r>
          </a:p>
          <a:p>
            <a:r>
              <a:rPr lang="uk-UA" sz="7200" b="1" dirty="0" smtClean="0">
                <a:solidFill>
                  <a:srgbClr val="0000FF"/>
                </a:solidFill>
              </a:rPr>
              <a:t> </a:t>
            </a:r>
            <a:r>
              <a:rPr lang="uk-UA" sz="7200" b="1" dirty="0">
                <a:solidFill>
                  <a:srgbClr val="0000FF"/>
                </a:solidFill>
              </a:rPr>
              <a:t>часу"</a:t>
            </a:r>
            <a:endParaRPr lang="uk-UA" sz="7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324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200" y="228600"/>
            <a:ext cx="7772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8000" b="1" dirty="0">
                <a:solidFill>
                  <a:srgbClr val="00B050"/>
                </a:solidFill>
              </a:rPr>
              <a:t>"Твій </a:t>
            </a:r>
            <a:r>
              <a:rPr lang="uk-UA" sz="8000" b="1" dirty="0" smtClean="0">
                <a:solidFill>
                  <a:srgbClr val="00B050"/>
                </a:solidFill>
              </a:rPr>
              <a:t>тато</a:t>
            </a:r>
          </a:p>
          <a:p>
            <a:r>
              <a:rPr lang="uk-UA" sz="8000" b="1" dirty="0" smtClean="0">
                <a:solidFill>
                  <a:srgbClr val="00B050"/>
                </a:solidFill>
              </a:rPr>
              <a:t> </a:t>
            </a:r>
            <a:r>
              <a:rPr lang="uk-UA" sz="8000" b="1" dirty="0">
                <a:solidFill>
                  <a:srgbClr val="00B050"/>
                </a:solidFill>
              </a:rPr>
              <a:t>(мама) </a:t>
            </a:r>
            <a:endParaRPr lang="uk-UA" sz="8000" b="1" dirty="0" smtClean="0">
              <a:solidFill>
                <a:srgbClr val="00B050"/>
              </a:solidFill>
            </a:endParaRPr>
          </a:p>
          <a:p>
            <a:r>
              <a:rPr lang="uk-UA" sz="8000" b="1" dirty="0" smtClean="0">
                <a:solidFill>
                  <a:srgbClr val="00B050"/>
                </a:solidFill>
              </a:rPr>
              <a:t>такий-сякий</a:t>
            </a:r>
            <a:r>
              <a:rPr lang="uk-UA" sz="8000" b="1" dirty="0">
                <a:solidFill>
                  <a:srgbClr val="00B050"/>
                </a:solidFill>
              </a:rPr>
              <a:t>!"</a:t>
            </a:r>
            <a:r>
              <a:rPr lang="uk-UA" b="1" dirty="0"/>
              <a:t> 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9071758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800" y="685800"/>
            <a:ext cx="7696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>
                <a:solidFill>
                  <a:srgbClr val="0070C0"/>
                </a:solidFill>
              </a:rPr>
              <a:t>"З тебе не вийде толку, нічого доброго не вийде!"</a:t>
            </a:r>
            <a:r>
              <a:rPr lang="uk-UA" sz="5400" dirty="0">
                <a:solidFill>
                  <a:srgbClr val="0070C0"/>
                </a:solidFill>
              </a:rPr>
              <a:t> </a:t>
            </a:r>
            <a:endParaRPr lang="uk-UA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1479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8048" y="381000"/>
            <a:ext cx="74143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7200" b="1" dirty="0">
                <a:solidFill>
                  <a:srgbClr val="002060"/>
                </a:solidFill>
              </a:rPr>
              <a:t>"Не переживай </a:t>
            </a:r>
            <a:endParaRPr lang="uk-UA" sz="7200" b="1" dirty="0" smtClean="0">
              <a:solidFill>
                <a:srgbClr val="002060"/>
              </a:solidFill>
            </a:endParaRPr>
          </a:p>
          <a:p>
            <a:r>
              <a:rPr lang="uk-UA" sz="7200" b="1" dirty="0" smtClean="0">
                <a:solidFill>
                  <a:srgbClr val="002060"/>
                </a:solidFill>
              </a:rPr>
              <a:t>через </a:t>
            </a:r>
            <a:r>
              <a:rPr lang="uk-UA" sz="7200" b="1" dirty="0">
                <a:solidFill>
                  <a:srgbClr val="002060"/>
                </a:solidFill>
              </a:rPr>
              <a:t>дурниці"</a:t>
            </a:r>
            <a:endParaRPr lang="uk-UA" sz="7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031081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533400"/>
            <a:ext cx="7772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6000" b="1" dirty="0">
                <a:solidFill>
                  <a:schemeClr val="tx2"/>
                </a:solidFill>
              </a:rPr>
              <a:t>"Інші діти молодці, вміють це , роблять те ...."</a:t>
            </a:r>
            <a:r>
              <a:rPr lang="uk-UA" sz="2800" dirty="0">
                <a:solidFill>
                  <a:schemeClr val="tx2"/>
                </a:solidFill>
              </a:rPr>
              <a:t> </a:t>
            </a:r>
            <a:endParaRPr lang="uk-UA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587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657" y="1752600"/>
            <a:ext cx="7696200" cy="4648200"/>
          </a:xfrm>
        </p:spPr>
        <p:txBody>
          <a:bodyPr/>
          <a:lstStyle/>
          <a:p>
            <a:pPr algn="ctr">
              <a:buNone/>
            </a:pPr>
            <a:r>
              <a:rPr lang="uk-UA" sz="48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За матеріалами </a:t>
            </a: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b="1" dirty="0" err="1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Кваші</a:t>
            </a:r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Тетяни</a:t>
            </a:r>
            <a:r>
              <a:rPr lang="ru-RU" sz="4800" b="1" dirty="0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00FF"/>
                </a:solidFill>
                <a:latin typeface="Monotype Corsiva" pitchFamily="66" charset="0"/>
                <a:cs typeface="Times New Roman" pitchFamily="18" charset="0"/>
              </a:rPr>
              <a:t>Георгіївни</a:t>
            </a:r>
            <a:endParaRPr lang="ru-RU" sz="4800" b="1" dirty="0" smtClean="0">
              <a:solidFill>
                <a:srgbClr val="0000FF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467</TotalTime>
  <Words>292</Words>
  <Application>Microsoft Office PowerPoint</Application>
  <PresentationFormat>Экран (4:3)</PresentationFormat>
  <Paragraphs>73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Облака</vt:lpstr>
      <vt:lpstr>Пастель</vt:lpstr>
      <vt:lpstr>Презентация PowerPoint</vt:lpstr>
      <vt:lpstr>Презентация PowerPoint</vt:lpstr>
      <vt:lpstr>Презентация PowerPoint</vt:lpstr>
      <vt:lpstr>Не балуйте мене,  цим ви мене псуєте.  Я дуже добре знаю, що не обов’язково  надавати мені все, що я вимагаю. </vt:lpstr>
      <vt:lpstr>Презентация PowerPoint</vt:lpstr>
      <vt:lpstr>Презентация PowerPoint</vt:lpstr>
      <vt:lpstr>Не змушуйте мене почувати себе меншим, ніж я є насправді.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Dima Wesel</dc:creator>
  <cp:lastModifiedBy>Sany Wesel</cp:lastModifiedBy>
  <cp:revision>62</cp:revision>
  <cp:lastPrinted>1601-01-01T00:00:00Z</cp:lastPrinted>
  <dcterms:created xsi:type="dcterms:W3CDTF">1601-01-01T00:00:00Z</dcterms:created>
  <dcterms:modified xsi:type="dcterms:W3CDTF">2018-03-21T20:57:25Z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