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15" d="100"/>
          <a:sy n="115" d="100"/>
        </p:scale>
        <p:origin x="147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69B481-274C-4A65-93DC-9D6ED1E7BF3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5A696DA-BF0D-4DC6-875A-025C99B4953A}">
      <dgm:prSet phldrT="[Текст]"/>
      <dgm:spPr/>
      <dgm:t>
        <a:bodyPr/>
        <a:lstStyle/>
        <a:p>
          <a:r>
            <a:rPr lang="ru-RU" b="1" dirty="0" smtClean="0"/>
            <a:t>Батьки бояться </a:t>
          </a:r>
          <a:r>
            <a:rPr lang="ru-RU" b="1" dirty="0" err="1" smtClean="0"/>
            <a:t>осуду</a:t>
          </a:r>
          <a:r>
            <a:rPr lang="ru-RU" b="1" dirty="0" smtClean="0"/>
            <a:t> </a:t>
          </a:r>
          <a:r>
            <a:rPr lang="ru-RU" b="1" dirty="0" err="1" smtClean="0"/>
            <a:t>знайомих</a:t>
          </a:r>
          <a:r>
            <a:rPr lang="ru-RU" b="1" dirty="0" smtClean="0"/>
            <a:t>, </a:t>
          </a:r>
          <a:r>
            <a:rPr lang="ru-RU" b="1" dirty="0" err="1" smtClean="0"/>
            <a:t>що</a:t>
          </a:r>
          <a:r>
            <a:rPr lang="ru-RU" b="1" dirty="0" smtClean="0"/>
            <a:t> </a:t>
          </a:r>
          <a:r>
            <a:rPr lang="ru-RU" b="1" dirty="0" err="1" smtClean="0"/>
            <a:t>дитина</a:t>
          </a:r>
          <a:r>
            <a:rPr lang="ru-RU" b="1" dirty="0" smtClean="0"/>
            <a:t> в </a:t>
          </a:r>
          <a:r>
            <a:rPr lang="ru-RU" b="1" dirty="0" err="1" smtClean="0"/>
            <a:t>спецзакладі</a:t>
          </a:r>
          <a:endParaRPr lang="ru-RU" b="1" dirty="0" smtClean="0"/>
        </a:p>
      </dgm:t>
    </dgm:pt>
    <dgm:pt modelId="{45B07085-861B-465B-BCA6-D7C8AE3903AE}" type="parTrans" cxnId="{54222F6A-22AD-40D5-9266-8BEA28302B41}">
      <dgm:prSet/>
      <dgm:spPr/>
      <dgm:t>
        <a:bodyPr/>
        <a:lstStyle/>
        <a:p>
          <a:endParaRPr lang="ru-RU"/>
        </a:p>
      </dgm:t>
    </dgm:pt>
    <dgm:pt modelId="{524D8C38-867D-46D0-89CF-46F0E70E890E}" type="sibTrans" cxnId="{54222F6A-22AD-40D5-9266-8BEA28302B41}">
      <dgm:prSet/>
      <dgm:spPr/>
      <dgm:t>
        <a:bodyPr/>
        <a:lstStyle/>
        <a:p>
          <a:endParaRPr lang="ru-RU"/>
        </a:p>
      </dgm:t>
    </dgm:pt>
    <dgm:pt modelId="{993B2E87-FCBB-4F36-A354-866A791A6237}">
      <dgm:prSet phldrT="[Текст]"/>
      <dgm:spPr/>
      <dgm:t>
        <a:bodyPr/>
        <a:lstStyle/>
        <a:p>
          <a:r>
            <a:rPr lang="ru-RU" b="1" dirty="0" smtClean="0"/>
            <a:t>Батьки бояться </a:t>
          </a:r>
          <a:r>
            <a:rPr lang="ru-RU" b="1" dirty="0" err="1" smtClean="0"/>
            <a:t>діагнозу</a:t>
          </a:r>
          <a:r>
            <a:rPr lang="ru-RU" b="1" dirty="0" smtClean="0"/>
            <a:t>, </a:t>
          </a:r>
          <a:r>
            <a:rPr lang="ru-RU" b="1" dirty="0" err="1" smtClean="0"/>
            <a:t>що</a:t>
          </a:r>
          <a:r>
            <a:rPr lang="ru-RU" b="1" dirty="0" smtClean="0"/>
            <a:t>  </a:t>
          </a:r>
          <a:r>
            <a:rPr lang="ru-RU" b="1" dirty="0" err="1" smtClean="0"/>
            <a:t>поставлений</a:t>
          </a:r>
          <a:r>
            <a:rPr lang="ru-RU" b="1" dirty="0" smtClean="0"/>
            <a:t>  </a:t>
          </a:r>
          <a:r>
            <a:rPr lang="ru-RU" b="1" dirty="0" err="1" smtClean="0"/>
            <a:t>лікарем</a:t>
          </a:r>
          <a:endParaRPr lang="ru-RU" b="1" dirty="0"/>
        </a:p>
      </dgm:t>
    </dgm:pt>
    <dgm:pt modelId="{2635049E-BC9D-4AB6-B5B0-637F635698D1}" type="parTrans" cxnId="{47A27BB6-8C25-45A9-8AD2-EEA4525BB5C8}">
      <dgm:prSet/>
      <dgm:spPr/>
      <dgm:t>
        <a:bodyPr/>
        <a:lstStyle/>
        <a:p>
          <a:endParaRPr lang="ru-RU"/>
        </a:p>
      </dgm:t>
    </dgm:pt>
    <dgm:pt modelId="{ADC2176F-50B7-4F31-BC66-E7B17E1DFD27}" type="sibTrans" cxnId="{47A27BB6-8C25-45A9-8AD2-EEA4525BB5C8}">
      <dgm:prSet/>
      <dgm:spPr/>
      <dgm:t>
        <a:bodyPr/>
        <a:lstStyle/>
        <a:p>
          <a:endParaRPr lang="ru-RU"/>
        </a:p>
      </dgm:t>
    </dgm:pt>
    <dgm:pt modelId="{49AB9838-1980-4F2F-97F9-C0F760F855A3}">
      <dgm:prSet phldrT="[Текст]"/>
      <dgm:spPr/>
      <dgm:t>
        <a:bodyPr/>
        <a:lstStyle/>
        <a:p>
          <a:r>
            <a:rPr lang="ru-RU" b="1" dirty="0" smtClean="0"/>
            <a:t>Батьки </a:t>
          </a:r>
          <a:r>
            <a:rPr lang="ru-RU" b="1" dirty="0" err="1" smtClean="0"/>
            <a:t>дуже</a:t>
          </a:r>
          <a:r>
            <a:rPr lang="ru-RU" b="1" dirty="0" smtClean="0"/>
            <a:t> </a:t>
          </a:r>
          <a:r>
            <a:rPr lang="ru-RU" b="1" dirty="0" err="1" smtClean="0"/>
            <a:t>переживають</a:t>
          </a:r>
          <a:r>
            <a:rPr lang="ru-RU" b="1" dirty="0" smtClean="0"/>
            <a:t> при </a:t>
          </a:r>
          <a:r>
            <a:rPr lang="ru-RU" b="1" dirty="0" err="1" smtClean="0"/>
            <a:t>неможливості</a:t>
          </a:r>
          <a:r>
            <a:rPr lang="ru-RU" b="1" dirty="0" smtClean="0"/>
            <a:t> </a:t>
          </a:r>
          <a:r>
            <a:rPr lang="ru-RU" b="1" dirty="0" err="1" smtClean="0"/>
            <a:t>обстежити</a:t>
          </a:r>
          <a:r>
            <a:rPr lang="ru-RU" b="1" dirty="0" smtClean="0"/>
            <a:t> </a:t>
          </a:r>
          <a:r>
            <a:rPr lang="ru-RU" b="1" dirty="0" err="1" smtClean="0"/>
            <a:t>дитину</a:t>
          </a:r>
          <a:r>
            <a:rPr lang="ru-RU" b="1" dirty="0" smtClean="0"/>
            <a:t>   </a:t>
          </a:r>
          <a:r>
            <a:rPr lang="ru-RU" b="1" dirty="0" err="1" smtClean="0"/>
            <a:t>під</a:t>
          </a:r>
          <a:r>
            <a:rPr lang="ru-RU" b="1" dirty="0" smtClean="0"/>
            <a:t> час </a:t>
          </a:r>
          <a:r>
            <a:rPr lang="ru-RU" b="1" dirty="0" err="1" smtClean="0"/>
            <a:t>першої</a:t>
          </a:r>
          <a:r>
            <a:rPr lang="ru-RU" b="1" dirty="0" smtClean="0"/>
            <a:t> </a:t>
          </a:r>
          <a:r>
            <a:rPr lang="ru-RU" b="1" dirty="0" err="1" smtClean="0"/>
            <a:t>зустрічі</a:t>
          </a:r>
          <a:endParaRPr lang="ru-RU" b="1" dirty="0"/>
        </a:p>
      </dgm:t>
    </dgm:pt>
    <dgm:pt modelId="{28E96A63-6EAE-4868-91C9-56AE921A22CF}" type="parTrans" cxnId="{FFE0318B-629F-4B5D-A048-A975D6ABCB10}">
      <dgm:prSet/>
      <dgm:spPr/>
      <dgm:t>
        <a:bodyPr/>
        <a:lstStyle/>
        <a:p>
          <a:endParaRPr lang="ru-RU"/>
        </a:p>
      </dgm:t>
    </dgm:pt>
    <dgm:pt modelId="{D06FAD91-2B97-466B-85BF-439968D7EF75}" type="sibTrans" cxnId="{FFE0318B-629F-4B5D-A048-A975D6ABCB10}">
      <dgm:prSet/>
      <dgm:spPr/>
      <dgm:t>
        <a:bodyPr/>
        <a:lstStyle/>
        <a:p>
          <a:endParaRPr lang="ru-RU"/>
        </a:p>
      </dgm:t>
    </dgm:pt>
    <dgm:pt modelId="{2AA47DDD-90BD-4087-BC47-784A8419DD9E}" type="pres">
      <dgm:prSet presAssocID="{3969B481-274C-4A65-93DC-9D6ED1E7BF3E}" presName="rootnode" presStyleCnt="0">
        <dgm:presLayoutVars>
          <dgm:chMax/>
          <dgm:chPref/>
          <dgm:dir/>
          <dgm:animLvl val="lvl"/>
        </dgm:presLayoutVars>
      </dgm:prSet>
      <dgm:spPr/>
    </dgm:pt>
    <dgm:pt modelId="{1D1DC250-97E9-4935-AD7B-CAECC915A483}" type="pres">
      <dgm:prSet presAssocID="{A5A696DA-BF0D-4DC6-875A-025C99B4953A}" presName="composite" presStyleCnt="0"/>
      <dgm:spPr/>
    </dgm:pt>
    <dgm:pt modelId="{8FC99322-9768-4157-AB8F-8FD242038353}" type="pres">
      <dgm:prSet presAssocID="{A5A696DA-BF0D-4DC6-875A-025C99B4953A}" presName="bentUpArrow1" presStyleLbl="alignImgPlace1" presStyleIdx="0" presStyleCnt="2"/>
      <dgm:spPr/>
    </dgm:pt>
    <dgm:pt modelId="{2F745F3D-E86F-4FAD-8E33-E01B335BD21C}" type="pres">
      <dgm:prSet presAssocID="{A5A696DA-BF0D-4DC6-875A-025C99B4953A}" presName="ParentText" presStyleLbl="node1" presStyleIdx="0" presStyleCnt="3" custScaleX="151191" custScaleY="1094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62517-8449-4C56-8559-B82661FB3DE5}" type="pres">
      <dgm:prSet presAssocID="{A5A696DA-BF0D-4DC6-875A-025C99B4953A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76F0CC-C023-4190-B3A7-C503CD7A7129}" type="pres">
      <dgm:prSet presAssocID="{524D8C38-867D-46D0-89CF-46F0E70E890E}" presName="sibTrans" presStyleCnt="0"/>
      <dgm:spPr/>
    </dgm:pt>
    <dgm:pt modelId="{0DD400F7-0679-4C50-8491-66C66ED095D8}" type="pres">
      <dgm:prSet presAssocID="{993B2E87-FCBB-4F36-A354-866A791A6237}" presName="composite" presStyleCnt="0"/>
      <dgm:spPr/>
    </dgm:pt>
    <dgm:pt modelId="{9CF124F8-93DF-4498-BFE8-1F5A1F4D02BB}" type="pres">
      <dgm:prSet presAssocID="{993B2E87-FCBB-4F36-A354-866A791A6237}" presName="bentUpArrow1" presStyleLbl="alignImgPlace1" presStyleIdx="1" presStyleCnt="2"/>
      <dgm:spPr/>
    </dgm:pt>
    <dgm:pt modelId="{E81EAC8D-F5E4-47DF-B1E9-C18649F043AC}" type="pres">
      <dgm:prSet presAssocID="{993B2E87-FCBB-4F36-A354-866A791A6237}" presName="ParentText" presStyleLbl="node1" presStyleIdx="1" presStyleCnt="3" custScaleX="133365" custLinFactNeighborX="5545" custLinFactNeighborY="-13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2CB557-C373-4A2C-A21B-D2BFFB9B7DC8}" type="pres">
      <dgm:prSet presAssocID="{993B2E87-FCBB-4F36-A354-866A791A6237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F9F387-F941-4284-A3D8-D61812AAEC0A}" type="pres">
      <dgm:prSet presAssocID="{ADC2176F-50B7-4F31-BC66-E7B17E1DFD27}" presName="sibTrans" presStyleCnt="0"/>
      <dgm:spPr/>
    </dgm:pt>
    <dgm:pt modelId="{6E4D05A7-75FC-4861-AD18-BC1F8D38F6E3}" type="pres">
      <dgm:prSet presAssocID="{49AB9838-1980-4F2F-97F9-C0F760F855A3}" presName="composite" presStyleCnt="0"/>
      <dgm:spPr/>
    </dgm:pt>
    <dgm:pt modelId="{13809105-41EB-4B88-AB88-73370757D4D0}" type="pres">
      <dgm:prSet presAssocID="{49AB9838-1980-4F2F-97F9-C0F760F855A3}" presName="ParentText" presStyleLbl="node1" presStyleIdx="2" presStyleCnt="3" custScaleX="13561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F22E8EB-1AD2-4F28-AE2A-8F3E9673D862}" type="presOf" srcId="{A5A696DA-BF0D-4DC6-875A-025C99B4953A}" destId="{2F745F3D-E86F-4FAD-8E33-E01B335BD21C}" srcOrd="0" destOrd="0" presId="urn:microsoft.com/office/officeart/2005/8/layout/StepDownProcess"/>
    <dgm:cxn modelId="{76F28F35-F13A-4B06-ADA7-822F234F1AD9}" type="presOf" srcId="{3969B481-274C-4A65-93DC-9D6ED1E7BF3E}" destId="{2AA47DDD-90BD-4087-BC47-784A8419DD9E}" srcOrd="0" destOrd="0" presId="urn:microsoft.com/office/officeart/2005/8/layout/StepDownProcess"/>
    <dgm:cxn modelId="{FFE0318B-629F-4B5D-A048-A975D6ABCB10}" srcId="{3969B481-274C-4A65-93DC-9D6ED1E7BF3E}" destId="{49AB9838-1980-4F2F-97F9-C0F760F855A3}" srcOrd="2" destOrd="0" parTransId="{28E96A63-6EAE-4868-91C9-56AE921A22CF}" sibTransId="{D06FAD91-2B97-466B-85BF-439968D7EF75}"/>
    <dgm:cxn modelId="{FB02A485-D35B-4F5D-A43A-92F2ED620C15}" type="presOf" srcId="{993B2E87-FCBB-4F36-A354-866A791A6237}" destId="{E81EAC8D-F5E4-47DF-B1E9-C18649F043AC}" srcOrd="0" destOrd="0" presId="urn:microsoft.com/office/officeart/2005/8/layout/StepDownProcess"/>
    <dgm:cxn modelId="{54222F6A-22AD-40D5-9266-8BEA28302B41}" srcId="{3969B481-274C-4A65-93DC-9D6ED1E7BF3E}" destId="{A5A696DA-BF0D-4DC6-875A-025C99B4953A}" srcOrd="0" destOrd="0" parTransId="{45B07085-861B-465B-BCA6-D7C8AE3903AE}" sibTransId="{524D8C38-867D-46D0-89CF-46F0E70E890E}"/>
    <dgm:cxn modelId="{47A27BB6-8C25-45A9-8AD2-EEA4525BB5C8}" srcId="{3969B481-274C-4A65-93DC-9D6ED1E7BF3E}" destId="{993B2E87-FCBB-4F36-A354-866A791A6237}" srcOrd="1" destOrd="0" parTransId="{2635049E-BC9D-4AB6-B5B0-637F635698D1}" sibTransId="{ADC2176F-50B7-4F31-BC66-E7B17E1DFD27}"/>
    <dgm:cxn modelId="{D7CF7269-FE92-40A1-B64C-E205634811B6}" type="presOf" srcId="{49AB9838-1980-4F2F-97F9-C0F760F855A3}" destId="{13809105-41EB-4B88-AB88-73370757D4D0}" srcOrd="0" destOrd="0" presId="urn:microsoft.com/office/officeart/2005/8/layout/StepDownProcess"/>
    <dgm:cxn modelId="{1F8EBC06-AD7A-4871-8603-681E5BB1E132}" type="presParOf" srcId="{2AA47DDD-90BD-4087-BC47-784A8419DD9E}" destId="{1D1DC250-97E9-4935-AD7B-CAECC915A483}" srcOrd="0" destOrd="0" presId="urn:microsoft.com/office/officeart/2005/8/layout/StepDownProcess"/>
    <dgm:cxn modelId="{4441541A-4403-4AB7-89C5-13BC063AD33A}" type="presParOf" srcId="{1D1DC250-97E9-4935-AD7B-CAECC915A483}" destId="{8FC99322-9768-4157-AB8F-8FD242038353}" srcOrd="0" destOrd="0" presId="urn:microsoft.com/office/officeart/2005/8/layout/StepDownProcess"/>
    <dgm:cxn modelId="{25EEF100-0ED6-418D-B4B8-17603DBB35F7}" type="presParOf" srcId="{1D1DC250-97E9-4935-AD7B-CAECC915A483}" destId="{2F745F3D-E86F-4FAD-8E33-E01B335BD21C}" srcOrd="1" destOrd="0" presId="urn:microsoft.com/office/officeart/2005/8/layout/StepDownProcess"/>
    <dgm:cxn modelId="{9BE501DD-2B04-4DEC-8AC6-DA59383E8EF6}" type="presParOf" srcId="{1D1DC250-97E9-4935-AD7B-CAECC915A483}" destId="{5D762517-8449-4C56-8559-B82661FB3DE5}" srcOrd="2" destOrd="0" presId="urn:microsoft.com/office/officeart/2005/8/layout/StepDownProcess"/>
    <dgm:cxn modelId="{BFD1967B-8CB5-47A0-A442-F6D03518C437}" type="presParOf" srcId="{2AA47DDD-90BD-4087-BC47-784A8419DD9E}" destId="{9C76F0CC-C023-4190-B3A7-C503CD7A7129}" srcOrd="1" destOrd="0" presId="urn:microsoft.com/office/officeart/2005/8/layout/StepDownProcess"/>
    <dgm:cxn modelId="{11306B25-D577-48DF-B44D-5B7D0915B6CA}" type="presParOf" srcId="{2AA47DDD-90BD-4087-BC47-784A8419DD9E}" destId="{0DD400F7-0679-4C50-8491-66C66ED095D8}" srcOrd="2" destOrd="0" presId="urn:microsoft.com/office/officeart/2005/8/layout/StepDownProcess"/>
    <dgm:cxn modelId="{13278047-7287-4C1A-A91F-A9F6702DBFEA}" type="presParOf" srcId="{0DD400F7-0679-4C50-8491-66C66ED095D8}" destId="{9CF124F8-93DF-4498-BFE8-1F5A1F4D02BB}" srcOrd="0" destOrd="0" presId="urn:microsoft.com/office/officeart/2005/8/layout/StepDownProcess"/>
    <dgm:cxn modelId="{4DFFD548-42A0-4FE9-8834-CB7E37394D5A}" type="presParOf" srcId="{0DD400F7-0679-4C50-8491-66C66ED095D8}" destId="{E81EAC8D-F5E4-47DF-B1E9-C18649F043AC}" srcOrd="1" destOrd="0" presId="urn:microsoft.com/office/officeart/2005/8/layout/StepDownProcess"/>
    <dgm:cxn modelId="{82E86176-A2CD-4A31-8340-6DC7EF4A08CD}" type="presParOf" srcId="{0DD400F7-0679-4C50-8491-66C66ED095D8}" destId="{092CB557-C373-4A2C-A21B-D2BFFB9B7DC8}" srcOrd="2" destOrd="0" presId="urn:microsoft.com/office/officeart/2005/8/layout/StepDownProcess"/>
    <dgm:cxn modelId="{46219F7A-7B2B-4557-BB1F-9AEB5F74AC65}" type="presParOf" srcId="{2AA47DDD-90BD-4087-BC47-784A8419DD9E}" destId="{CCF9F387-F941-4284-A3D8-D61812AAEC0A}" srcOrd="3" destOrd="0" presId="urn:microsoft.com/office/officeart/2005/8/layout/StepDownProcess"/>
    <dgm:cxn modelId="{A15C838E-2939-406E-A3C6-8B5FCBAB1234}" type="presParOf" srcId="{2AA47DDD-90BD-4087-BC47-784A8419DD9E}" destId="{6E4D05A7-75FC-4861-AD18-BC1F8D38F6E3}" srcOrd="4" destOrd="0" presId="urn:microsoft.com/office/officeart/2005/8/layout/StepDownProcess"/>
    <dgm:cxn modelId="{E1F1F2D9-EF77-4C00-853F-E30B423069D4}" type="presParOf" srcId="{6E4D05A7-75FC-4861-AD18-BC1F8D38F6E3}" destId="{13809105-41EB-4B88-AB88-73370757D4D0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69B481-274C-4A65-93DC-9D6ED1E7BF3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A47DDD-90BD-4087-BC47-784A8419DD9E}" type="pres">
      <dgm:prSet presAssocID="{3969B481-274C-4A65-93DC-9D6ED1E7BF3E}" presName="rootnode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76F28F35-F13A-4B06-ADA7-822F234F1AD9}" type="presOf" srcId="{3969B481-274C-4A65-93DC-9D6ED1E7BF3E}" destId="{2AA47DDD-90BD-4087-BC47-784A8419DD9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A70DDD4-CA59-4A47-9BC5-3C82136030D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5F0418-58B5-41D2-94AB-FAF40CBAA3A2}">
      <dgm:prSet phldrT="[Текст]" custT="1"/>
      <dgm:spPr/>
      <dgm:t>
        <a:bodyPr/>
        <a:lstStyle/>
        <a:p>
          <a:pPr algn="ctr"/>
          <a:r>
            <a:rPr lang="ru-RU" sz="2400" b="1" dirty="0" err="1" smtClean="0"/>
            <a:t>Інформація</a:t>
          </a:r>
          <a:r>
            <a:rPr lang="ru-RU" sz="2400" b="1" dirty="0" smtClean="0"/>
            <a:t> про </a:t>
          </a:r>
          <a:r>
            <a:rPr lang="ru-RU" sz="2400" b="1" dirty="0" err="1" smtClean="0"/>
            <a:t>медичне</a:t>
          </a:r>
          <a:r>
            <a:rPr lang="ru-RU" sz="2400" b="1" dirty="0" smtClean="0"/>
            <a:t> </a:t>
          </a:r>
          <a:r>
            <a:rPr lang="ru-RU" sz="2400" b="1" dirty="0" err="1" smtClean="0"/>
            <a:t>обстеження</a:t>
          </a:r>
          <a:r>
            <a:rPr lang="ru-RU" sz="2400" b="1" dirty="0" smtClean="0"/>
            <a:t>  і </a:t>
          </a:r>
          <a:r>
            <a:rPr lang="ru-RU" sz="2400" b="1" dirty="0" err="1" smtClean="0"/>
            <a:t>відвідування</a:t>
          </a:r>
          <a:r>
            <a:rPr lang="ru-RU" sz="2400" b="1" dirty="0" smtClean="0"/>
            <a:t> </a:t>
          </a:r>
          <a:r>
            <a:rPr lang="ru-RU" sz="2400" b="1" dirty="0" err="1" smtClean="0"/>
            <a:t>лікарів</a:t>
          </a:r>
          <a:endParaRPr lang="ru-RU" sz="2400" b="1" dirty="0"/>
        </a:p>
      </dgm:t>
    </dgm:pt>
    <dgm:pt modelId="{0522242C-E947-4CE6-9524-6953EC561314}" type="parTrans" cxnId="{171E3694-EAF4-4F67-9F43-73B56411F347}">
      <dgm:prSet/>
      <dgm:spPr/>
      <dgm:t>
        <a:bodyPr/>
        <a:lstStyle/>
        <a:p>
          <a:endParaRPr lang="ru-RU"/>
        </a:p>
      </dgm:t>
    </dgm:pt>
    <dgm:pt modelId="{609E6790-26A8-4D75-8EFD-279BF20A205B}" type="sibTrans" cxnId="{171E3694-EAF4-4F67-9F43-73B56411F347}">
      <dgm:prSet/>
      <dgm:spPr/>
      <dgm:t>
        <a:bodyPr/>
        <a:lstStyle/>
        <a:p>
          <a:endParaRPr lang="ru-RU"/>
        </a:p>
      </dgm:t>
    </dgm:pt>
    <dgm:pt modelId="{CDB4A1E0-0590-4BDE-9883-53BEDF29F540}">
      <dgm:prSet phldrT="[Текст]" custT="1"/>
      <dgm:spPr/>
      <dgm:t>
        <a:bodyPr/>
        <a:lstStyle/>
        <a:p>
          <a:pPr algn="ctr"/>
          <a:r>
            <a:rPr lang="ru-RU" sz="2400" b="1" dirty="0" err="1" smtClean="0"/>
            <a:t>Збір</a:t>
          </a:r>
          <a:r>
            <a:rPr lang="ru-RU" sz="2400" b="1" dirty="0" smtClean="0"/>
            <a:t> </a:t>
          </a:r>
          <a:r>
            <a:rPr lang="ru-RU" sz="2400" b="1" dirty="0" err="1" smtClean="0"/>
            <a:t>інформації</a:t>
          </a:r>
          <a:r>
            <a:rPr lang="ru-RU" sz="2400" b="1" dirty="0" smtClean="0"/>
            <a:t> про </a:t>
          </a:r>
          <a:r>
            <a:rPr lang="ru-RU" sz="2400" b="1" dirty="0" err="1" smtClean="0"/>
            <a:t>заклади</a:t>
          </a:r>
          <a:r>
            <a:rPr lang="ru-RU" sz="2400" b="1" dirty="0" smtClean="0"/>
            <a:t> </a:t>
          </a:r>
          <a:r>
            <a:rPr lang="ru-RU" sz="2400" b="1" dirty="0" err="1" smtClean="0"/>
            <a:t>чи</a:t>
          </a:r>
          <a:r>
            <a:rPr lang="ru-RU" sz="2400" b="1" dirty="0" smtClean="0"/>
            <a:t> </a:t>
          </a:r>
          <a:r>
            <a:rPr lang="ru-RU" sz="2400" b="1" dirty="0" err="1" smtClean="0"/>
            <a:t>заняття</a:t>
          </a:r>
          <a:r>
            <a:rPr lang="ru-RU" sz="2400" b="1" dirty="0" smtClean="0"/>
            <a:t>, </a:t>
          </a:r>
          <a:r>
            <a:rPr lang="ru-RU" sz="2400" b="1" dirty="0" err="1" smtClean="0"/>
            <a:t>які</a:t>
          </a:r>
          <a:r>
            <a:rPr lang="ru-RU" sz="2400" b="1" dirty="0" smtClean="0"/>
            <a:t> </a:t>
          </a:r>
          <a:r>
            <a:rPr lang="ru-RU" sz="2400" b="1" dirty="0" err="1" smtClean="0"/>
            <a:t>дитина</a:t>
          </a:r>
          <a:r>
            <a:rPr lang="ru-RU" sz="2400" b="1" dirty="0" smtClean="0"/>
            <a:t> </a:t>
          </a:r>
          <a:r>
            <a:rPr lang="ru-RU" sz="2400" b="1" dirty="0" err="1" smtClean="0"/>
            <a:t>відвідувала</a:t>
          </a:r>
          <a:r>
            <a:rPr lang="ru-RU" sz="2400" b="1" dirty="0" smtClean="0"/>
            <a:t> </a:t>
          </a:r>
          <a:r>
            <a:rPr lang="ru-RU" sz="2400" b="1" dirty="0" err="1" smtClean="0"/>
            <a:t>раніше</a:t>
          </a:r>
          <a:endParaRPr lang="ru-RU" sz="2400" b="1" dirty="0"/>
        </a:p>
      </dgm:t>
    </dgm:pt>
    <dgm:pt modelId="{8B5F6057-A59B-45D5-8B8C-7D5C4EFF5A8B}" type="parTrans" cxnId="{A00D0A4D-3E9F-4819-9592-2805F53A3C4B}">
      <dgm:prSet/>
      <dgm:spPr/>
      <dgm:t>
        <a:bodyPr/>
        <a:lstStyle/>
        <a:p>
          <a:endParaRPr lang="ru-RU"/>
        </a:p>
      </dgm:t>
    </dgm:pt>
    <dgm:pt modelId="{D3B2E362-D35D-4E44-9CAB-65B5D22818C9}" type="sibTrans" cxnId="{A00D0A4D-3E9F-4819-9592-2805F53A3C4B}">
      <dgm:prSet/>
      <dgm:spPr/>
      <dgm:t>
        <a:bodyPr/>
        <a:lstStyle/>
        <a:p>
          <a:endParaRPr lang="ru-RU"/>
        </a:p>
      </dgm:t>
    </dgm:pt>
    <dgm:pt modelId="{C9FA8103-5285-4CF2-B8BA-F406FCE9CFDB}">
      <dgm:prSet phldrT="[Текст]" custT="1"/>
      <dgm:spPr/>
      <dgm:t>
        <a:bodyPr/>
        <a:lstStyle/>
        <a:p>
          <a:pPr algn="ctr"/>
          <a:r>
            <a:rPr lang="ru-RU" sz="2400" b="1" dirty="0" err="1" smtClean="0"/>
            <a:t>Збір</a:t>
          </a:r>
          <a:r>
            <a:rPr lang="ru-RU" sz="2400" b="1" dirty="0" smtClean="0"/>
            <a:t> </a:t>
          </a:r>
          <a:r>
            <a:rPr lang="ru-RU" sz="2400" b="1" dirty="0" err="1" smtClean="0"/>
            <a:t>інформації</a:t>
          </a:r>
          <a:r>
            <a:rPr lang="ru-RU" sz="2400" b="1" dirty="0" smtClean="0"/>
            <a:t> про </a:t>
          </a:r>
          <a:r>
            <a:rPr lang="ru-RU" sz="2400" b="1" dirty="0" err="1" smtClean="0"/>
            <a:t>співпрацю</a:t>
          </a:r>
          <a:r>
            <a:rPr lang="ru-RU" sz="2400" b="1" dirty="0" smtClean="0"/>
            <a:t>  з </a:t>
          </a:r>
          <a:r>
            <a:rPr lang="ru-RU" sz="2400" b="1" dirty="0" err="1" smtClean="0"/>
            <a:t>дорослим</a:t>
          </a:r>
          <a:r>
            <a:rPr lang="ru-RU" sz="2400" b="1" dirty="0" smtClean="0"/>
            <a:t>  </a:t>
          </a:r>
          <a:r>
            <a:rPr lang="ru-RU" sz="2400" b="1" dirty="0" err="1" smtClean="0"/>
            <a:t>дитини</a:t>
          </a:r>
          <a:endParaRPr lang="ru-RU" sz="2400" b="1" dirty="0"/>
        </a:p>
      </dgm:t>
    </dgm:pt>
    <dgm:pt modelId="{D022FD63-E0DD-4606-A037-FAF92B37141C}" type="parTrans" cxnId="{A19C63FB-351C-4808-B388-55BE763BC18A}">
      <dgm:prSet/>
      <dgm:spPr/>
      <dgm:t>
        <a:bodyPr/>
        <a:lstStyle/>
        <a:p>
          <a:endParaRPr lang="ru-RU"/>
        </a:p>
      </dgm:t>
    </dgm:pt>
    <dgm:pt modelId="{D6B9ECBF-A187-4C3F-9AD1-DAA705AD3537}" type="sibTrans" cxnId="{A19C63FB-351C-4808-B388-55BE763BC18A}">
      <dgm:prSet/>
      <dgm:spPr/>
      <dgm:t>
        <a:bodyPr/>
        <a:lstStyle/>
        <a:p>
          <a:endParaRPr lang="ru-RU"/>
        </a:p>
      </dgm:t>
    </dgm:pt>
    <dgm:pt modelId="{0ACB8849-7262-46A8-AFDB-2602A9B0D4D5}" type="pres">
      <dgm:prSet presAssocID="{EA70DDD4-CA59-4A47-9BC5-3C82136030DE}" presName="linear" presStyleCnt="0">
        <dgm:presLayoutVars>
          <dgm:dir/>
          <dgm:animLvl val="lvl"/>
          <dgm:resizeHandles val="exact"/>
        </dgm:presLayoutVars>
      </dgm:prSet>
      <dgm:spPr/>
    </dgm:pt>
    <dgm:pt modelId="{0F268C94-EA07-409A-BC8C-3484B6BD5067}" type="pres">
      <dgm:prSet presAssocID="{525F0418-58B5-41D2-94AB-FAF40CBAA3A2}" presName="parentLin" presStyleCnt="0"/>
      <dgm:spPr/>
    </dgm:pt>
    <dgm:pt modelId="{80EE28F4-36AB-44EC-9E41-EA8F5FBC0EAF}" type="pres">
      <dgm:prSet presAssocID="{525F0418-58B5-41D2-94AB-FAF40CBAA3A2}" presName="parentLeftMargin" presStyleLbl="node1" presStyleIdx="0" presStyleCnt="3"/>
      <dgm:spPr/>
    </dgm:pt>
    <dgm:pt modelId="{D423CF9E-7DA2-471A-AEE9-A0BEB7D45E04}" type="pres">
      <dgm:prSet presAssocID="{525F0418-58B5-41D2-94AB-FAF40CBAA3A2}" presName="parentText" presStyleLbl="node1" presStyleIdx="0" presStyleCnt="3" custScaleX="129820">
        <dgm:presLayoutVars>
          <dgm:chMax val="0"/>
          <dgm:bulletEnabled val="1"/>
        </dgm:presLayoutVars>
      </dgm:prSet>
      <dgm:spPr/>
    </dgm:pt>
    <dgm:pt modelId="{5563F843-77A3-487D-8090-FEEE2E8CDA2E}" type="pres">
      <dgm:prSet presAssocID="{525F0418-58B5-41D2-94AB-FAF40CBAA3A2}" presName="negativeSpace" presStyleCnt="0"/>
      <dgm:spPr/>
    </dgm:pt>
    <dgm:pt modelId="{1503F761-C76C-4468-B265-3B1A6B9AF294}" type="pres">
      <dgm:prSet presAssocID="{525F0418-58B5-41D2-94AB-FAF40CBAA3A2}" presName="childText" presStyleLbl="conFgAcc1" presStyleIdx="0" presStyleCnt="3">
        <dgm:presLayoutVars>
          <dgm:bulletEnabled val="1"/>
        </dgm:presLayoutVars>
      </dgm:prSet>
      <dgm:spPr/>
    </dgm:pt>
    <dgm:pt modelId="{537D12C1-D868-49F4-91EE-893E7BF71F18}" type="pres">
      <dgm:prSet presAssocID="{609E6790-26A8-4D75-8EFD-279BF20A205B}" presName="spaceBetweenRectangles" presStyleCnt="0"/>
      <dgm:spPr/>
    </dgm:pt>
    <dgm:pt modelId="{65BED034-DD4B-4056-AEED-2B6741188DBB}" type="pres">
      <dgm:prSet presAssocID="{CDB4A1E0-0590-4BDE-9883-53BEDF29F540}" presName="parentLin" presStyleCnt="0"/>
      <dgm:spPr/>
    </dgm:pt>
    <dgm:pt modelId="{114AA1C3-72DF-4272-9FD9-CFA59D5D90DE}" type="pres">
      <dgm:prSet presAssocID="{CDB4A1E0-0590-4BDE-9883-53BEDF29F540}" presName="parentLeftMargin" presStyleLbl="node1" presStyleIdx="0" presStyleCnt="3"/>
      <dgm:spPr/>
    </dgm:pt>
    <dgm:pt modelId="{F70D62D1-78DF-400E-BA45-4F9662E4C470}" type="pres">
      <dgm:prSet presAssocID="{CDB4A1E0-0590-4BDE-9883-53BEDF29F540}" presName="parentText" presStyleLbl="node1" presStyleIdx="1" presStyleCnt="3" custScaleX="131918">
        <dgm:presLayoutVars>
          <dgm:chMax val="0"/>
          <dgm:bulletEnabled val="1"/>
        </dgm:presLayoutVars>
      </dgm:prSet>
      <dgm:spPr/>
    </dgm:pt>
    <dgm:pt modelId="{8D2BDB17-C790-407C-80B1-DEE0B178C80D}" type="pres">
      <dgm:prSet presAssocID="{CDB4A1E0-0590-4BDE-9883-53BEDF29F540}" presName="negativeSpace" presStyleCnt="0"/>
      <dgm:spPr/>
    </dgm:pt>
    <dgm:pt modelId="{BC4A5157-12F8-44DE-A3AB-3D62684DAEAF}" type="pres">
      <dgm:prSet presAssocID="{CDB4A1E0-0590-4BDE-9883-53BEDF29F540}" presName="childText" presStyleLbl="conFgAcc1" presStyleIdx="1" presStyleCnt="3">
        <dgm:presLayoutVars>
          <dgm:bulletEnabled val="1"/>
        </dgm:presLayoutVars>
      </dgm:prSet>
      <dgm:spPr/>
    </dgm:pt>
    <dgm:pt modelId="{12AC67E0-F0DD-4146-BEEE-3E56BA769264}" type="pres">
      <dgm:prSet presAssocID="{D3B2E362-D35D-4E44-9CAB-65B5D22818C9}" presName="spaceBetweenRectangles" presStyleCnt="0"/>
      <dgm:spPr/>
    </dgm:pt>
    <dgm:pt modelId="{3325AF4E-240A-4684-AB4D-1DF6C59272E3}" type="pres">
      <dgm:prSet presAssocID="{C9FA8103-5285-4CF2-B8BA-F406FCE9CFDB}" presName="parentLin" presStyleCnt="0"/>
      <dgm:spPr/>
    </dgm:pt>
    <dgm:pt modelId="{6FC4EA5D-D9B2-4C7C-8023-BD19619362C4}" type="pres">
      <dgm:prSet presAssocID="{C9FA8103-5285-4CF2-B8BA-F406FCE9CFDB}" presName="parentLeftMargin" presStyleLbl="node1" presStyleIdx="1" presStyleCnt="3"/>
      <dgm:spPr/>
    </dgm:pt>
    <dgm:pt modelId="{24698325-A9CD-4A2C-B294-31651359DCF8}" type="pres">
      <dgm:prSet presAssocID="{C9FA8103-5285-4CF2-B8BA-F406FCE9CFDB}" presName="parentText" presStyleLbl="node1" presStyleIdx="2" presStyleCnt="3" custScaleX="132231">
        <dgm:presLayoutVars>
          <dgm:chMax val="0"/>
          <dgm:bulletEnabled val="1"/>
        </dgm:presLayoutVars>
      </dgm:prSet>
      <dgm:spPr/>
    </dgm:pt>
    <dgm:pt modelId="{D1B873D0-D32F-40F6-AFF0-6774A6D20551}" type="pres">
      <dgm:prSet presAssocID="{C9FA8103-5285-4CF2-B8BA-F406FCE9CFDB}" presName="negativeSpace" presStyleCnt="0"/>
      <dgm:spPr/>
    </dgm:pt>
    <dgm:pt modelId="{234B9766-93B4-4EDC-AE73-821902718C70}" type="pres">
      <dgm:prSet presAssocID="{C9FA8103-5285-4CF2-B8BA-F406FCE9CFD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BA017E2-6BDF-48BE-A5DC-784D3326F5BA}" type="presOf" srcId="{C9FA8103-5285-4CF2-B8BA-F406FCE9CFDB}" destId="{6FC4EA5D-D9B2-4C7C-8023-BD19619362C4}" srcOrd="0" destOrd="0" presId="urn:microsoft.com/office/officeart/2005/8/layout/list1"/>
    <dgm:cxn modelId="{B9C10FE9-0E84-459A-A9CB-25A8A208EC4C}" type="presOf" srcId="{CDB4A1E0-0590-4BDE-9883-53BEDF29F540}" destId="{114AA1C3-72DF-4272-9FD9-CFA59D5D90DE}" srcOrd="0" destOrd="0" presId="urn:microsoft.com/office/officeart/2005/8/layout/list1"/>
    <dgm:cxn modelId="{C27CBD46-1381-495F-A2A1-4B0385FD9205}" type="presOf" srcId="{EA70DDD4-CA59-4A47-9BC5-3C82136030DE}" destId="{0ACB8849-7262-46A8-AFDB-2602A9B0D4D5}" srcOrd="0" destOrd="0" presId="urn:microsoft.com/office/officeart/2005/8/layout/list1"/>
    <dgm:cxn modelId="{828A7FC6-56EE-4D1D-BC85-E87C607724F7}" type="presOf" srcId="{525F0418-58B5-41D2-94AB-FAF40CBAA3A2}" destId="{80EE28F4-36AB-44EC-9E41-EA8F5FBC0EAF}" srcOrd="0" destOrd="0" presId="urn:microsoft.com/office/officeart/2005/8/layout/list1"/>
    <dgm:cxn modelId="{171E3694-EAF4-4F67-9F43-73B56411F347}" srcId="{EA70DDD4-CA59-4A47-9BC5-3C82136030DE}" destId="{525F0418-58B5-41D2-94AB-FAF40CBAA3A2}" srcOrd="0" destOrd="0" parTransId="{0522242C-E947-4CE6-9524-6953EC561314}" sibTransId="{609E6790-26A8-4D75-8EFD-279BF20A205B}"/>
    <dgm:cxn modelId="{A8B19A3F-2C8D-4F9E-9B04-E5AE785742AC}" type="presOf" srcId="{525F0418-58B5-41D2-94AB-FAF40CBAA3A2}" destId="{D423CF9E-7DA2-471A-AEE9-A0BEB7D45E04}" srcOrd="1" destOrd="0" presId="urn:microsoft.com/office/officeart/2005/8/layout/list1"/>
    <dgm:cxn modelId="{78B80CBD-3D5D-4C7B-A732-D11A5E47638C}" type="presOf" srcId="{CDB4A1E0-0590-4BDE-9883-53BEDF29F540}" destId="{F70D62D1-78DF-400E-BA45-4F9662E4C470}" srcOrd="1" destOrd="0" presId="urn:microsoft.com/office/officeart/2005/8/layout/list1"/>
    <dgm:cxn modelId="{A00D0A4D-3E9F-4819-9592-2805F53A3C4B}" srcId="{EA70DDD4-CA59-4A47-9BC5-3C82136030DE}" destId="{CDB4A1E0-0590-4BDE-9883-53BEDF29F540}" srcOrd="1" destOrd="0" parTransId="{8B5F6057-A59B-45D5-8B8C-7D5C4EFF5A8B}" sibTransId="{D3B2E362-D35D-4E44-9CAB-65B5D22818C9}"/>
    <dgm:cxn modelId="{A19C63FB-351C-4808-B388-55BE763BC18A}" srcId="{EA70DDD4-CA59-4A47-9BC5-3C82136030DE}" destId="{C9FA8103-5285-4CF2-B8BA-F406FCE9CFDB}" srcOrd="2" destOrd="0" parTransId="{D022FD63-E0DD-4606-A037-FAF92B37141C}" sibTransId="{D6B9ECBF-A187-4C3F-9AD1-DAA705AD3537}"/>
    <dgm:cxn modelId="{3EE03C37-95A5-44E2-A03D-694127BB9C0B}" type="presOf" srcId="{C9FA8103-5285-4CF2-B8BA-F406FCE9CFDB}" destId="{24698325-A9CD-4A2C-B294-31651359DCF8}" srcOrd="1" destOrd="0" presId="urn:microsoft.com/office/officeart/2005/8/layout/list1"/>
    <dgm:cxn modelId="{E20C29A8-F984-4FB6-8242-74CC83B0FA51}" type="presParOf" srcId="{0ACB8849-7262-46A8-AFDB-2602A9B0D4D5}" destId="{0F268C94-EA07-409A-BC8C-3484B6BD5067}" srcOrd="0" destOrd="0" presId="urn:microsoft.com/office/officeart/2005/8/layout/list1"/>
    <dgm:cxn modelId="{C078C570-269A-46DA-A39F-D2B056CE5BA6}" type="presParOf" srcId="{0F268C94-EA07-409A-BC8C-3484B6BD5067}" destId="{80EE28F4-36AB-44EC-9E41-EA8F5FBC0EAF}" srcOrd="0" destOrd="0" presId="urn:microsoft.com/office/officeart/2005/8/layout/list1"/>
    <dgm:cxn modelId="{657C7081-5D63-45BE-B097-6E1A8588495A}" type="presParOf" srcId="{0F268C94-EA07-409A-BC8C-3484B6BD5067}" destId="{D423CF9E-7DA2-471A-AEE9-A0BEB7D45E04}" srcOrd="1" destOrd="0" presId="urn:microsoft.com/office/officeart/2005/8/layout/list1"/>
    <dgm:cxn modelId="{7F91EE2F-9F26-4CE7-A1B0-E25BF4E156B9}" type="presParOf" srcId="{0ACB8849-7262-46A8-AFDB-2602A9B0D4D5}" destId="{5563F843-77A3-487D-8090-FEEE2E8CDA2E}" srcOrd="1" destOrd="0" presId="urn:microsoft.com/office/officeart/2005/8/layout/list1"/>
    <dgm:cxn modelId="{61D0292F-8149-407D-A578-09BAC0E39581}" type="presParOf" srcId="{0ACB8849-7262-46A8-AFDB-2602A9B0D4D5}" destId="{1503F761-C76C-4468-B265-3B1A6B9AF294}" srcOrd="2" destOrd="0" presId="urn:microsoft.com/office/officeart/2005/8/layout/list1"/>
    <dgm:cxn modelId="{126B36B1-F7F0-4BC7-BE2B-B5923D0282A0}" type="presParOf" srcId="{0ACB8849-7262-46A8-AFDB-2602A9B0D4D5}" destId="{537D12C1-D868-49F4-91EE-893E7BF71F18}" srcOrd="3" destOrd="0" presId="urn:microsoft.com/office/officeart/2005/8/layout/list1"/>
    <dgm:cxn modelId="{5FAEA6F3-4A98-4421-92A5-7B5EEA73528C}" type="presParOf" srcId="{0ACB8849-7262-46A8-AFDB-2602A9B0D4D5}" destId="{65BED034-DD4B-4056-AEED-2B6741188DBB}" srcOrd="4" destOrd="0" presId="urn:microsoft.com/office/officeart/2005/8/layout/list1"/>
    <dgm:cxn modelId="{122C5CED-DF98-46E0-9E40-8805A4462069}" type="presParOf" srcId="{65BED034-DD4B-4056-AEED-2B6741188DBB}" destId="{114AA1C3-72DF-4272-9FD9-CFA59D5D90DE}" srcOrd="0" destOrd="0" presId="urn:microsoft.com/office/officeart/2005/8/layout/list1"/>
    <dgm:cxn modelId="{CEDFC1C0-1FAE-45FD-9FF7-E3906754162D}" type="presParOf" srcId="{65BED034-DD4B-4056-AEED-2B6741188DBB}" destId="{F70D62D1-78DF-400E-BA45-4F9662E4C470}" srcOrd="1" destOrd="0" presId="urn:microsoft.com/office/officeart/2005/8/layout/list1"/>
    <dgm:cxn modelId="{6E8C090B-6B73-41FD-87B3-B6CCE4B9AA01}" type="presParOf" srcId="{0ACB8849-7262-46A8-AFDB-2602A9B0D4D5}" destId="{8D2BDB17-C790-407C-80B1-DEE0B178C80D}" srcOrd="5" destOrd="0" presId="urn:microsoft.com/office/officeart/2005/8/layout/list1"/>
    <dgm:cxn modelId="{113EA6B8-6A35-4340-BC8E-E951BEFC4AA8}" type="presParOf" srcId="{0ACB8849-7262-46A8-AFDB-2602A9B0D4D5}" destId="{BC4A5157-12F8-44DE-A3AB-3D62684DAEAF}" srcOrd="6" destOrd="0" presId="urn:microsoft.com/office/officeart/2005/8/layout/list1"/>
    <dgm:cxn modelId="{D053715D-E057-4383-944B-28710093A400}" type="presParOf" srcId="{0ACB8849-7262-46A8-AFDB-2602A9B0D4D5}" destId="{12AC67E0-F0DD-4146-BEEE-3E56BA769264}" srcOrd="7" destOrd="0" presId="urn:microsoft.com/office/officeart/2005/8/layout/list1"/>
    <dgm:cxn modelId="{F7FCA348-F6D8-4A8E-9E84-F4746EC210A0}" type="presParOf" srcId="{0ACB8849-7262-46A8-AFDB-2602A9B0D4D5}" destId="{3325AF4E-240A-4684-AB4D-1DF6C59272E3}" srcOrd="8" destOrd="0" presId="urn:microsoft.com/office/officeart/2005/8/layout/list1"/>
    <dgm:cxn modelId="{88E148E6-36FE-4D5F-866D-4767DE908D76}" type="presParOf" srcId="{3325AF4E-240A-4684-AB4D-1DF6C59272E3}" destId="{6FC4EA5D-D9B2-4C7C-8023-BD19619362C4}" srcOrd="0" destOrd="0" presId="urn:microsoft.com/office/officeart/2005/8/layout/list1"/>
    <dgm:cxn modelId="{D90F4D1D-6549-4EBB-98BB-B52887DED355}" type="presParOf" srcId="{3325AF4E-240A-4684-AB4D-1DF6C59272E3}" destId="{24698325-A9CD-4A2C-B294-31651359DCF8}" srcOrd="1" destOrd="0" presId="urn:microsoft.com/office/officeart/2005/8/layout/list1"/>
    <dgm:cxn modelId="{14DD105A-B3FB-423B-93FE-0261D0188EBB}" type="presParOf" srcId="{0ACB8849-7262-46A8-AFDB-2602A9B0D4D5}" destId="{D1B873D0-D32F-40F6-AFF0-6774A6D20551}" srcOrd="9" destOrd="0" presId="urn:microsoft.com/office/officeart/2005/8/layout/list1"/>
    <dgm:cxn modelId="{EBABB4DC-2A9F-47E2-9EB1-5645C6661CCB}" type="presParOf" srcId="{0ACB8849-7262-46A8-AFDB-2602A9B0D4D5}" destId="{234B9766-93B4-4EDC-AE73-821902718C7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969B481-274C-4A65-93DC-9D6ED1E7BF3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A47DDD-90BD-4087-BC47-784A8419DD9E}" type="pres">
      <dgm:prSet presAssocID="{3969B481-274C-4A65-93DC-9D6ED1E7BF3E}" presName="rootnode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76F28F35-F13A-4B06-ADA7-822F234F1AD9}" type="presOf" srcId="{3969B481-274C-4A65-93DC-9D6ED1E7BF3E}" destId="{2AA47DDD-90BD-4087-BC47-784A8419DD9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A70DDD4-CA59-4A47-9BC5-3C82136030DE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25F0418-58B5-41D2-94AB-FAF40CBAA3A2}">
      <dgm:prSet phldrT="[Текст]" custT="1"/>
      <dgm:spPr/>
      <dgm:t>
        <a:bodyPr/>
        <a:lstStyle/>
        <a:p>
          <a:pPr algn="ctr"/>
          <a:r>
            <a:rPr lang="ru-RU" sz="2400" b="1" dirty="0" err="1" smtClean="0"/>
            <a:t>Опитування</a:t>
          </a:r>
          <a:r>
            <a:rPr lang="ru-RU" sz="2400" b="1" dirty="0" smtClean="0"/>
            <a:t> про </a:t>
          </a:r>
          <a:r>
            <a:rPr lang="ru-RU" sz="2400" b="1" dirty="0" err="1" smtClean="0"/>
            <a:t>розвиток</a:t>
          </a:r>
          <a:r>
            <a:rPr lang="ru-RU" sz="2400" b="1" dirty="0" smtClean="0"/>
            <a:t> </a:t>
          </a:r>
          <a:r>
            <a:rPr lang="ru-RU" sz="2400" b="1" dirty="0" err="1" smtClean="0"/>
            <a:t>дитини</a:t>
          </a:r>
          <a:endParaRPr lang="ru-RU" sz="2400" b="1" dirty="0"/>
        </a:p>
      </dgm:t>
    </dgm:pt>
    <dgm:pt modelId="{0522242C-E947-4CE6-9524-6953EC561314}" type="parTrans" cxnId="{171E3694-EAF4-4F67-9F43-73B56411F347}">
      <dgm:prSet/>
      <dgm:spPr/>
      <dgm:t>
        <a:bodyPr/>
        <a:lstStyle/>
        <a:p>
          <a:endParaRPr lang="ru-RU"/>
        </a:p>
      </dgm:t>
    </dgm:pt>
    <dgm:pt modelId="{609E6790-26A8-4D75-8EFD-279BF20A205B}" type="sibTrans" cxnId="{171E3694-EAF4-4F67-9F43-73B56411F347}">
      <dgm:prSet/>
      <dgm:spPr/>
      <dgm:t>
        <a:bodyPr/>
        <a:lstStyle/>
        <a:p>
          <a:endParaRPr lang="ru-RU"/>
        </a:p>
      </dgm:t>
    </dgm:pt>
    <dgm:pt modelId="{CDB4A1E0-0590-4BDE-9883-53BEDF29F540}">
      <dgm:prSet phldrT="[Текст]" custT="1"/>
      <dgm:spPr/>
      <dgm:t>
        <a:bodyPr/>
        <a:lstStyle/>
        <a:p>
          <a:pPr algn="ctr"/>
          <a:r>
            <a:rPr lang="ru-RU" sz="2400" b="1" dirty="0" err="1" smtClean="0"/>
            <a:t>Заповнення</a:t>
          </a:r>
          <a:r>
            <a:rPr lang="ru-RU" sz="2400" b="1" dirty="0" smtClean="0"/>
            <a:t> </a:t>
          </a:r>
          <a:r>
            <a:rPr lang="ru-RU" sz="2400" b="1" dirty="0" err="1" smtClean="0"/>
            <a:t>тестових</a:t>
          </a:r>
          <a:r>
            <a:rPr lang="ru-RU" sz="2400" b="1" dirty="0" smtClean="0"/>
            <a:t> методик і </a:t>
          </a:r>
          <a:r>
            <a:rPr lang="ru-RU" sz="2400" b="1" dirty="0" err="1" smtClean="0"/>
            <a:t>опитувальників</a:t>
          </a:r>
          <a:endParaRPr lang="ru-RU" sz="2400" b="1" dirty="0"/>
        </a:p>
      </dgm:t>
    </dgm:pt>
    <dgm:pt modelId="{8B5F6057-A59B-45D5-8B8C-7D5C4EFF5A8B}" type="parTrans" cxnId="{A00D0A4D-3E9F-4819-9592-2805F53A3C4B}">
      <dgm:prSet/>
      <dgm:spPr/>
      <dgm:t>
        <a:bodyPr/>
        <a:lstStyle/>
        <a:p>
          <a:endParaRPr lang="ru-RU"/>
        </a:p>
      </dgm:t>
    </dgm:pt>
    <dgm:pt modelId="{D3B2E362-D35D-4E44-9CAB-65B5D22818C9}" type="sibTrans" cxnId="{A00D0A4D-3E9F-4819-9592-2805F53A3C4B}">
      <dgm:prSet/>
      <dgm:spPr/>
      <dgm:t>
        <a:bodyPr/>
        <a:lstStyle/>
        <a:p>
          <a:endParaRPr lang="ru-RU"/>
        </a:p>
      </dgm:t>
    </dgm:pt>
    <dgm:pt modelId="{C9FA8103-5285-4CF2-B8BA-F406FCE9CFDB}">
      <dgm:prSet phldrT="[Текст]" custT="1"/>
      <dgm:spPr/>
      <dgm:t>
        <a:bodyPr/>
        <a:lstStyle/>
        <a:p>
          <a:pPr algn="ctr"/>
          <a:r>
            <a:rPr lang="ru-RU" sz="2400" b="1" dirty="0" err="1" smtClean="0"/>
            <a:t>Інформація</a:t>
          </a:r>
          <a:r>
            <a:rPr lang="ru-RU" sz="2400" b="1" dirty="0" smtClean="0"/>
            <a:t> про те, </a:t>
          </a:r>
          <a:r>
            <a:rPr lang="ru-RU" sz="2400" b="1" dirty="0" err="1" smtClean="0"/>
            <a:t>що</a:t>
          </a:r>
          <a:r>
            <a:rPr lang="ru-RU" sz="2400" b="1" dirty="0" smtClean="0"/>
            <a:t> любить </a:t>
          </a:r>
          <a:r>
            <a:rPr lang="ru-RU" sz="2400" b="1" dirty="0" err="1" smtClean="0"/>
            <a:t>дитина</a:t>
          </a:r>
          <a:r>
            <a:rPr lang="ru-RU" sz="2400" b="1" dirty="0" smtClean="0"/>
            <a:t>  і </a:t>
          </a:r>
          <a:r>
            <a:rPr lang="ru-RU" sz="2400" b="1" dirty="0" err="1" smtClean="0"/>
            <a:t>чим</a:t>
          </a:r>
          <a:r>
            <a:rPr lang="ru-RU" sz="2400" b="1" dirty="0" smtClean="0"/>
            <a:t> </a:t>
          </a:r>
          <a:r>
            <a:rPr lang="ru-RU" sz="2400" b="1" dirty="0" err="1" smtClean="0"/>
            <a:t>можна</a:t>
          </a:r>
          <a:r>
            <a:rPr lang="ru-RU" sz="2400" b="1" dirty="0" smtClean="0"/>
            <a:t> </a:t>
          </a:r>
          <a:r>
            <a:rPr lang="ru-RU" sz="2400" b="1" dirty="0" err="1" smtClean="0"/>
            <a:t>її</a:t>
          </a:r>
          <a:r>
            <a:rPr lang="ru-RU" sz="2400" b="1" dirty="0" smtClean="0"/>
            <a:t> </a:t>
          </a:r>
          <a:r>
            <a:rPr lang="ru-RU" sz="2400" b="1" dirty="0" err="1" smtClean="0"/>
            <a:t>заспокоїти</a:t>
          </a:r>
          <a:r>
            <a:rPr lang="ru-RU" sz="2400" b="1" dirty="0" smtClean="0"/>
            <a:t> </a:t>
          </a:r>
          <a:r>
            <a:rPr lang="ru-RU" sz="2400" b="1" dirty="0" err="1" smtClean="0"/>
            <a:t>під</a:t>
          </a:r>
          <a:r>
            <a:rPr lang="ru-RU" sz="2400" b="1" dirty="0" smtClean="0"/>
            <a:t> час </a:t>
          </a:r>
          <a:r>
            <a:rPr lang="ru-RU" sz="2400" b="1" dirty="0" err="1" smtClean="0"/>
            <a:t>порушень</a:t>
          </a:r>
          <a:r>
            <a:rPr lang="ru-RU" sz="2400" b="1" dirty="0" smtClean="0"/>
            <a:t> </a:t>
          </a:r>
          <a:r>
            <a:rPr lang="ru-RU" sz="2400" b="1" smtClean="0"/>
            <a:t>поведінки</a:t>
          </a:r>
          <a:endParaRPr lang="ru-RU" sz="2400" b="1" dirty="0"/>
        </a:p>
      </dgm:t>
    </dgm:pt>
    <dgm:pt modelId="{D022FD63-E0DD-4606-A037-FAF92B37141C}" type="parTrans" cxnId="{A19C63FB-351C-4808-B388-55BE763BC18A}">
      <dgm:prSet/>
      <dgm:spPr/>
      <dgm:t>
        <a:bodyPr/>
        <a:lstStyle/>
        <a:p>
          <a:endParaRPr lang="ru-RU"/>
        </a:p>
      </dgm:t>
    </dgm:pt>
    <dgm:pt modelId="{D6B9ECBF-A187-4C3F-9AD1-DAA705AD3537}" type="sibTrans" cxnId="{A19C63FB-351C-4808-B388-55BE763BC18A}">
      <dgm:prSet/>
      <dgm:spPr/>
      <dgm:t>
        <a:bodyPr/>
        <a:lstStyle/>
        <a:p>
          <a:endParaRPr lang="ru-RU"/>
        </a:p>
      </dgm:t>
    </dgm:pt>
    <dgm:pt modelId="{0ACB8849-7262-46A8-AFDB-2602A9B0D4D5}" type="pres">
      <dgm:prSet presAssocID="{EA70DDD4-CA59-4A47-9BC5-3C82136030DE}" presName="linear" presStyleCnt="0">
        <dgm:presLayoutVars>
          <dgm:dir/>
          <dgm:animLvl val="lvl"/>
          <dgm:resizeHandles val="exact"/>
        </dgm:presLayoutVars>
      </dgm:prSet>
      <dgm:spPr/>
    </dgm:pt>
    <dgm:pt modelId="{0F268C94-EA07-409A-BC8C-3484B6BD5067}" type="pres">
      <dgm:prSet presAssocID="{525F0418-58B5-41D2-94AB-FAF40CBAA3A2}" presName="parentLin" presStyleCnt="0"/>
      <dgm:spPr/>
    </dgm:pt>
    <dgm:pt modelId="{80EE28F4-36AB-44EC-9E41-EA8F5FBC0EAF}" type="pres">
      <dgm:prSet presAssocID="{525F0418-58B5-41D2-94AB-FAF40CBAA3A2}" presName="parentLeftMargin" presStyleLbl="node1" presStyleIdx="0" presStyleCnt="3"/>
      <dgm:spPr/>
    </dgm:pt>
    <dgm:pt modelId="{D423CF9E-7DA2-471A-AEE9-A0BEB7D45E04}" type="pres">
      <dgm:prSet presAssocID="{525F0418-58B5-41D2-94AB-FAF40CBAA3A2}" presName="parentText" presStyleLbl="node1" presStyleIdx="0" presStyleCnt="3" custScaleX="129820">
        <dgm:presLayoutVars>
          <dgm:chMax val="0"/>
          <dgm:bulletEnabled val="1"/>
        </dgm:presLayoutVars>
      </dgm:prSet>
      <dgm:spPr/>
    </dgm:pt>
    <dgm:pt modelId="{5563F843-77A3-487D-8090-FEEE2E8CDA2E}" type="pres">
      <dgm:prSet presAssocID="{525F0418-58B5-41D2-94AB-FAF40CBAA3A2}" presName="negativeSpace" presStyleCnt="0"/>
      <dgm:spPr/>
    </dgm:pt>
    <dgm:pt modelId="{1503F761-C76C-4468-B265-3B1A6B9AF294}" type="pres">
      <dgm:prSet presAssocID="{525F0418-58B5-41D2-94AB-FAF40CBAA3A2}" presName="childText" presStyleLbl="conFgAcc1" presStyleIdx="0" presStyleCnt="3">
        <dgm:presLayoutVars>
          <dgm:bulletEnabled val="1"/>
        </dgm:presLayoutVars>
      </dgm:prSet>
      <dgm:spPr/>
    </dgm:pt>
    <dgm:pt modelId="{537D12C1-D868-49F4-91EE-893E7BF71F18}" type="pres">
      <dgm:prSet presAssocID="{609E6790-26A8-4D75-8EFD-279BF20A205B}" presName="spaceBetweenRectangles" presStyleCnt="0"/>
      <dgm:spPr/>
    </dgm:pt>
    <dgm:pt modelId="{65BED034-DD4B-4056-AEED-2B6741188DBB}" type="pres">
      <dgm:prSet presAssocID="{CDB4A1E0-0590-4BDE-9883-53BEDF29F540}" presName="parentLin" presStyleCnt="0"/>
      <dgm:spPr/>
    </dgm:pt>
    <dgm:pt modelId="{114AA1C3-72DF-4272-9FD9-CFA59D5D90DE}" type="pres">
      <dgm:prSet presAssocID="{CDB4A1E0-0590-4BDE-9883-53BEDF29F540}" presName="parentLeftMargin" presStyleLbl="node1" presStyleIdx="0" presStyleCnt="3"/>
      <dgm:spPr/>
    </dgm:pt>
    <dgm:pt modelId="{F70D62D1-78DF-400E-BA45-4F9662E4C470}" type="pres">
      <dgm:prSet presAssocID="{CDB4A1E0-0590-4BDE-9883-53BEDF29F540}" presName="parentText" presStyleLbl="node1" presStyleIdx="1" presStyleCnt="3" custScaleX="13191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2BDB17-C790-407C-80B1-DEE0B178C80D}" type="pres">
      <dgm:prSet presAssocID="{CDB4A1E0-0590-4BDE-9883-53BEDF29F540}" presName="negativeSpace" presStyleCnt="0"/>
      <dgm:spPr/>
    </dgm:pt>
    <dgm:pt modelId="{BC4A5157-12F8-44DE-A3AB-3D62684DAEAF}" type="pres">
      <dgm:prSet presAssocID="{CDB4A1E0-0590-4BDE-9883-53BEDF29F540}" presName="childText" presStyleLbl="conFgAcc1" presStyleIdx="1" presStyleCnt="3">
        <dgm:presLayoutVars>
          <dgm:bulletEnabled val="1"/>
        </dgm:presLayoutVars>
      </dgm:prSet>
      <dgm:spPr/>
    </dgm:pt>
    <dgm:pt modelId="{12AC67E0-F0DD-4146-BEEE-3E56BA769264}" type="pres">
      <dgm:prSet presAssocID="{D3B2E362-D35D-4E44-9CAB-65B5D22818C9}" presName="spaceBetweenRectangles" presStyleCnt="0"/>
      <dgm:spPr/>
    </dgm:pt>
    <dgm:pt modelId="{3325AF4E-240A-4684-AB4D-1DF6C59272E3}" type="pres">
      <dgm:prSet presAssocID="{C9FA8103-5285-4CF2-B8BA-F406FCE9CFDB}" presName="parentLin" presStyleCnt="0"/>
      <dgm:spPr/>
    </dgm:pt>
    <dgm:pt modelId="{6FC4EA5D-D9B2-4C7C-8023-BD19619362C4}" type="pres">
      <dgm:prSet presAssocID="{C9FA8103-5285-4CF2-B8BA-F406FCE9CFDB}" presName="parentLeftMargin" presStyleLbl="node1" presStyleIdx="1" presStyleCnt="3"/>
      <dgm:spPr/>
    </dgm:pt>
    <dgm:pt modelId="{24698325-A9CD-4A2C-B294-31651359DCF8}" type="pres">
      <dgm:prSet presAssocID="{C9FA8103-5285-4CF2-B8BA-F406FCE9CFDB}" presName="parentText" presStyleLbl="node1" presStyleIdx="2" presStyleCnt="3" custScaleX="132231">
        <dgm:presLayoutVars>
          <dgm:chMax val="0"/>
          <dgm:bulletEnabled val="1"/>
        </dgm:presLayoutVars>
      </dgm:prSet>
      <dgm:spPr/>
    </dgm:pt>
    <dgm:pt modelId="{D1B873D0-D32F-40F6-AFF0-6774A6D20551}" type="pres">
      <dgm:prSet presAssocID="{C9FA8103-5285-4CF2-B8BA-F406FCE9CFDB}" presName="negativeSpace" presStyleCnt="0"/>
      <dgm:spPr/>
    </dgm:pt>
    <dgm:pt modelId="{234B9766-93B4-4EDC-AE73-821902718C70}" type="pres">
      <dgm:prSet presAssocID="{C9FA8103-5285-4CF2-B8BA-F406FCE9CFD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4BA017E2-6BDF-48BE-A5DC-784D3326F5BA}" type="presOf" srcId="{C9FA8103-5285-4CF2-B8BA-F406FCE9CFDB}" destId="{6FC4EA5D-D9B2-4C7C-8023-BD19619362C4}" srcOrd="0" destOrd="0" presId="urn:microsoft.com/office/officeart/2005/8/layout/list1"/>
    <dgm:cxn modelId="{B9C10FE9-0E84-459A-A9CB-25A8A208EC4C}" type="presOf" srcId="{CDB4A1E0-0590-4BDE-9883-53BEDF29F540}" destId="{114AA1C3-72DF-4272-9FD9-CFA59D5D90DE}" srcOrd="0" destOrd="0" presId="urn:microsoft.com/office/officeart/2005/8/layout/list1"/>
    <dgm:cxn modelId="{C27CBD46-1381-495F-A2A1-4B0385FD9205}" type="presOf" srcId="{EA70DDD4-CA59-4A47-9BC5-3C82136030DE}" destId="{0ACB8849-7262-46A8-AFDB-2602A9B0D4D5}" srcOrd="0" destOrd="0" presId="urn:microsoft.com/office/officeart/2005/8/layout/list1"/>
    <dgm:cxn modelId="{828A7FC6-56EE-4D1D-BC85-E87C607724F7}" type="presOf" srcId="{525F0418-58B5-41D2-94AB-FAF40CBAA3A2}" destId="{80EE28F4-36AB-44EC-9E41-EA8F5FBC0EAF}" srcOrd="0" destOrd="0" presId="urn:microsoft.com/office/officeart/2005/8/layout/list1"/>
    <dgm:cxn modelId="{171E3694-EAF4-4F67-9F43-73B56411F347}" srcId="{EA70DDD4-CA59-4A47-9BC5-3C82136030DE}" destId="{525F0418-58B5-41D2-94AB-FAF40CBAA3A2}" srcOrd="0" destOrd="0" parTransId="{0522242C-E947-4CE6-9524-6953EC561314}" sibTransId="{609E6790-26A8-4D75-8EFD-279BF20A205B}"/>
    <dgm:cxn modelId="{A8B19A3F-2C8D-4F9E-9B04-E5AE785742AC}" type="presOf" srcId="{525F0418-58B5-41D2-94AB-FAF40CBAA3A2}" destId="{D423CF9E-7DA2-471A-AEE9-A0BEB7D45E04}" srcOrd="1" destOrd="0" presId="urn:microsoft.com/office/officeart/2005/8/layout/list1"/>
    <dgm:cxn modelId="{78B80CBD-3D5D-4C7B-A732-D11A5E47638C}" type="presOf" srcId="{CDB4A1E0-0590-4BDE-9883-53BEDF29F540}" destId="{F70D62D1-78DF-400E-BA45-4F9662E4C470}" srcOrd="1" destOrd="0" presId="urn:microsoft.com/office/officeart/2005/8/layout/list1"/>
    <dgm:cxn modelId="{A00D0A4D-3E9F-4819-9592-2805F53A3C4B}" srcId="{EA70DDD4-CA59-4A47-9BC5-3C82136030DE}" destId="{CDB4A1E0-0590-4BDE-9883-53BEDF29F540}" srcOrd="1" destOrd="0" parTransId="{8B5F6057-A59B-45D5-8B8C-7D5C4EFF5A8B}" sibTransId="{D3B2E362-D35D-4E44-9CAB-65B5D22818C9}"/>
    <dgm:cxn modelId="{A19C63FB-351C-4808-B388-55BE763BC18A}" srcId="{EA70DDD4-CA59-4A47-9BC5-3C82136030DE}" destId="{C9FA8103-5285-4CF2-B8BA-F406FCE9CFDB}" srcOrd="2" destOrd="0" parTransId="{D022FD63-E0DD-4606-A037-FAF92B37141C}" sibTransId="{D6B9ECBF-A187-4C3F-9AD1-DAA705AD3537}"/>
    <dgm:cxn modelId="{3EE03C37-95A5-44E2-A03D-694127BB9C0B}" type="presOf" srcId="{C9FA8103-5285-4CF2-B8BA-F406FCE9CFDB}" destId="{24698325-A9CD-4A2C-B294-31651359DCF8}" srcOrd="1" destOrd="0" presId="urn:microsoft.com/office/officeart/2005/8/layout/list1"/>
    <dgm:cxn modelId="{E20C29A8-F984-4FB6-8242-74CC83B0FA51}" type="presParOf" srcId="{0ACB8849-7262-46A8-AFDB-2602A9B0D4D5}" destId="{0F268C94-EA07-409A-BC8C-3484B6BD5067}" srcOrd="0" destOrd="0" presId="urn:microsoft.com/office/officeart/2005/8/layout/list1"/>
    <dgm:cxn modelId="{C078C570-269A-46DA-A39F-D2B056CE5BA6}" type="presParOf" srcId="{0F268C94-EA07-409A-BC8C-3484B6BD5067}" destId="{80EE28F4-36AB-44EC-9E41-EA8F5FBC0EAF}" srcOrd="0" destOrd="0" presId="urn:microsoft.com/office/officeart/2005/8/layout/list1"/>
    <dgm:cxn modelId="{657C7081-5D63-45BE-B097-6E1A8588495A}" type="presParOf" srcId="{0F268C94-EA07-409A-BC8C-3484B6BD5067}" destId="{D423CF9E-7DA2-471A-AEE9-A0BEB7D45E04}" srcOrd="1" destOrd="0" presId="urn:microsoft.com/office/officeart/2005/8/layout/list1"/>
    <dgm:cxn modelId="{7F91EE2F-9F26-4CE7-A1B0-E25BF4E156B9}" type="presParOf" srcId="{0ACB8849-7262-46A8-AFDB-2602A9B0D4D5}" destId="{5563F843-77A3-487D-8090-FEEE2E8CDA2E}" srcOrd="1" destOrd="0" presId="urn:microsoft.com/office/officeart/2005/8/layout/list1"/>
    <dgm:cxn modelId="{61D0292F-8149-407D-A578-09BAC0E39581}" type="presParOf" srcId="{0ACB8849-7262-46A8-AFDB-2602A9B0D4D5}" destId="{1503F761-C76C-4468-B265-3B1A6B9AF294}" srcOrd="2" destOrd="0" presId="urn:microsoft.com/office/officeart/2005/8/layout/list1"/>
    <dgm:cxn modelId="{126B36B1-F7F0-4BC7-BE2B-B5923D0282A0}" type="presParOf" srcId="{0ACB8849-7262-46A8-AFDB-2602A9B0D4D5}" destId="{537D12C1-D868-49F4-91EE-893E7BF71F18}" srcOrd="3" destOrd="0" presId="urn:microsoft.com/office/officeart/2005/8/layout/list1"/>
    <dgm:cxn modelId="{5FAEA6F3-4A98-4421-92A5-7B5EEA73528C}" type="presParOf" srcId="{0ACB8849-7262-46A8-AFDB-2602A9B0D4D5}" destId="{65BED034-DD4B-4056-AEED-2B6741188DBB}" srcOrd="4" destOrd="0" presId="urn:microsoft.com/office/officeart/2005/8/layout/list1"/>
    <dgm:cxn modelId="{122C5CED-DF98-46E0-9E40-8805A4462069}" type="presParOf" srcId="{65BED034-DD4B-4056-AEED-2B6741188DBB}" destId="{114AA1C3-72DF-4272-9FD9-CFA59D5D90DE}" srcOrd="0" destOrd="0" presId="urn:microsoft.com/office/officeart/2005/8/layout/list1"/>
    <dgm:cxn modelId="{CEDFC1C0-1FAE-45FD-9FF7-E3906754162D}" type="presParOf" srcId="{65BED034-DD4B-4056-AEED-2B6741188DBB}" destId="{F70D62D1-78DF-400E-BA45-4F9662E4C470}" srcOrd="1" destOrd="0" presId="urn:microsoft.com/office/officeart/2005/8/layout/list1"/>
    <dgm:cxn modelId="{6E8C090B-6B73-41FD-87B3-B6CCE4B9AA01}" type="presParOf" srcId="{0ACB8849-7262-46A8-AFDB-2602A9B0D4D5}" destId="{8D2BDB17-C790-407C-80B1-DEE0B178C80D}" srcOrd="5" destOrd="0" presId="urn:microsoft.com/office/officeart/2005/8/layout/list1"/>
    <dgm:cxn modelId="{113EA6B8-6A35-4340-BC8E-E951BEFC4AA8}" type="presParOf" srcId="{0ACB8849-7262-46A8-AFDB-2602A9B0D4D5}" destId="{BC4A5157-12F8-44DE-A3AB-3D62684DAEAF}" srcOrd="6" destOrd="0" presId="urn:microsoft.com/office/officeart/2005/8/layout/list1"/>
    <dgm:cxn modelId="{D053715D-E057-4383-944B-28710093A400}" type="presParOf" srcId="{0ACB8849-7262-46A8-AFDB-2602A9B0D4D5}" destId="{12AC67E0-F0DD-4146-BEEE-3E56BA769264}" srcOrd="7" destOrd="0" presId="urn:microsoft.com/office/officeart/2005/8/layout/list1"/>
    <dgm:cxn modelId="{F7FCA348-F6D8-4A8E-9E84-F4746EC210A0}" type="presParOf" srcId="{0ACB8849-7262-46A8-AFDB-2602A9B0D4D5}" destId="{3325AF4E-240A-4684-AB4D-1DF6C59272E3}" srcOrd="8" destOrd="0" presId="urn:microsoft.com/office/officeart/2005/8/layout/list1"/>
    <dgm:cxn modelId="{88E148E6-36FE-4D5F-866D-4767DE908D76}" type="presParOf" srcId="{3325AF4E-240A-4684-AB4D-1DF6C59272E3}" destId="{6FC4EA5D-D9B2-4C7C-8023-BD19619362C4}" srcOrd="0" destOrd="0" presId="urn:microsoft.com/office/officeart/2005/8/layout/list1"/>
    <dgm:cxn modelId="{D90F4D1D-6549-4EBB-98BB-B52887DED355}" type="presParOf" srcId="{3325AF4E-240A-4684-AB4D-1DF6C59272E3}" destId="{24698325-A9CD-4A2C-B294-31651359DCF8}" srcOrd="1" destOrd="0" presId="urn:microsoft.com/office/officeart/2005/8/layout/list1"/>
    <dgm:cxn modelId="{14DD105A-B3FB-423B-93FE-0261D0188EBB}" type="presParOf" srcId="{0ACB8849-7262-46A8-AFDB-2602A9B0D4D5}" destId="{D1B873D0-D32F-40F6-AFF0-6774A6D20551}" srcOrd="9" destOrd="0" presId="urn:microsoft.com/office/officeart/2005/8/layout/list1"/>
    <dgm:cxn modelId="{EBABB4DC-2A9F-47E2-9EB1-5645C6661CCB}" type="presParOf" srcId="{0ACB8849-7262-46A8-AFDB-2602A9B0D4D5}" destId="{234B9766-93B4-4EDC-AE73-821902718C70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969B481-274C-4A65-93DC-9D6ED1E7BF3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A47DDD-90BD-4087-BC47-784A8419DD9E}" type="pres">
      <dgm:prSet presAssocID="{3969B481-274C-4A65-93DC-9D6ED1E7BF3E}" presName="rootnode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76F28F35-F13A-4B06-ADA7-822F234F1AD9}" type="presOf" srcId="{3969B481-274C-4A65-93DC-9D6ED1E7BF3E}" destId="{2AA47DDD-90BD-4087-BC47-784A8419DD9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3969B481-274C-4A65-93DC-9D6ED1E7BF3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A47DDD-90BD-4087-BC47-784A8419DD9E}" type="pres">
      <dgm:prSet presAssocID="{3969B481-274C-4A65-93DC-9D6ED1E7BF3E}" presName="rootnode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76F28F35-F13A-4B06-ADA7-822F234F1AD9}" type="presOf" srcId="{3969B481-274C-4A65-93DC-9D6ED1E7BF3E}" destId="{2AA47DDD-90BD-4087-BC47-784A8419DD9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EA70DDD4-CA59-4A47-9BC5-3C82136030DE}" type="doc">
      <dgm:prSet loTypeId="urn:microsoft.com/office/officeart/2005/8/layout/list1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CB8849-7262-46A8-AFDB-2602A9B0D4D5}" type="pres">
      <dgm:prSet presAssocID="{EA70DDD4-CA59-4A47-9BC5-3C82136030DE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488282EE-CA74-40AB-80D3-83144F92DDF7}" type="presOf" srcId="{EA70DDD4-CA59-4A47-9BC5-3C82136030DE}" destId="{0ACB8849-7262-46A8-AFDB-2602A9B0D4D5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E3836BF-13FA-4F69-A0D9-7F82D0631134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E51B90F-ACDC-4D9D-A95E-3DC550F53BEC}">
      <dgm:prSet phldrT="[Текст]"/>
      <dgm:spPr/>
      <dgm:t>
        <a:bodyPr/>
        <a:lstStyle/>
        <a:p>
          <a:r>
            <a:rPr lang="ru-RU" dirty="0" smtClean="0"/>
            <a:t>ЛОГОПЕД</a:t>
          </a:r>
          <a:endParaRPr lang="ru-RU" dirty="0"/>
        </a:p>
      </dgm:t>
    </dgm:pt>
    <dgm:pt modelId="{BA5DB69D-7AE5-4140-8AA4-2E4021FDA858}" type="parTrans" cxnId="{8D34E0AD-042C-4880-85CC-1D61BD1648F9}">
      <dgm:prSet/>
      <dgm:spPr/>
      <dgm:t>
        <a:bodyPr/>
        <a:lstStyle/>
        <a:p>
          <a:endParaRPr lang="ru-RU"/>
        </a:p>
      </dgm:t>
    </dgm:pt>
    <dgm:pt modelId="{1768F470-F24B-4C38-85D9-B4437F7EF341}" type="sibTrans" cxnId="{8D34E0AD-042C-4880-85CC-1D61BD1648F9}">
      <dgm:prSet/>
      <dgm:spPr/>
      <dgm:t>
        <a:bodyPr/>
        <a:lstStyle/>
        <a:p>
          <a:endParaRPr lang="ru-RU"/>
        </a:p>
      </dgm:t>
    </dgm:pt>
    <dgm:pt modelId="{15D8158A-1B4F-4875-B546-DCADDBD58DEF}">
      <dgm:prSet phldrT="[Текст]" custT="1"/>
      <dgm:spPr/>
      <dgm:t>
        <a:bodyPr/>
        <a:lstStyle/>
        <a:p>
          <a:pPr algn="l"/>
          <a:r>
            <a:rPr lang="ru-RU" sz="2000" b="1" dirty="0" err="1" smtClean="0"/>
            <a:t>Формування</a:t>
          </a:r>
          <a:r>
            <a:rPr lang="ru-RU" sz="2000" b="1" dirty="0" smtClean="0"/>
            <a:t> </a:t>
          </a:r>
          <a:r>
            <a:rPr lang="ru-RU" sz="2000" b="1" dirty="0" err="1" smtClean="0"/>
            <a:t>вказівного</a:t>
          </a:r>
          <a:r>
            <a:rPr lang="ru-RU" sz="2000" b="1" dirty="0" smtClean="0"/>
            <a:t> жесту</a:t>
          </a:r>
        </a:p>
        <a:p>
          <a:pPr algn="l"/>
          <a:r>
            <a:rPr lang="ru-RU" sz="2000" b="1" dirty="0" err="1" smtClean="0"/>
            <a:t>Розуміння</a:t>
          </a:r>
          <a:r>
            <a:rPr lang="ru-RU" sz="2000" b="1" dirty="0" smtClean="0"/>
            <a:t> </a:t>
          </a:r>
          <a:r>
            <a:rPr lang="ru-RU" sz="2000" b="1" dirty="0" err="1" smtClean="0"/>
            <a:t>мовлення</a:t>
          </a:r>
          <a:r>
            <a:rPr lang="ru-RU" sz="2000" b="1" dirty="0" smtClean="0"/>
            <a:t> </a:t>
          </a:r>
          <a:r>
            <a:rPr lang="ru-RU" sz="1600" b="1" dirty="0" smtClean="0"/>
            <a:t>ТА ІНСТРУКЦІЙ</a:t>
          </a:r>
        </a:p>
        <a:p>
          <a:pPr algn="l"/>
          <a:r>
            <a:rPr lang="ru-RU" sz="2000" b="1" dirty="0" err="1" smtClean="0"/>
            <a:t>Імітація</a:t>
          </a:r>
          <a:r>
            <a:rPr lang="ru-RU" sz="2000" b="1" dirty="0" smtClean="0"/>
            <a:t> і </a:t>
          </a:r>
          <a:r>
            <a:rPr lang="ru-RU" sz="2000" b="1" dirty="0" err="1" smtClean="0"/>
            <a:t>звуконаслі</a:t>
          </a:r>
          <a:endParaRPr lang="ru-RU" sz="2000" b="1" dirty="0" smtClean="0"/>
        </a:p>
        <a:p>
          <a:pPr algn="l"/>
          <a:r>
            <a:rPr lang="ru-RU" sz="2000" b="1" dirty="0" err="1" smtClean="0"/>
            <a:t>дування</a:t>
          </a:r>
          <a:endParaRPr lang="ru-RU" sz="2000" b="1" dirty="0" smtClean="0"/>
        </a:p>
        <a:p>
          <a:pPr algn="l"/>
          <a:r>
            <a:rPr lang="ru-RU" sz="2000" b="1" dirty="0" err="1" smtClean="0"/>
            <a:t>Мовленнєва</a:t>
          </a:r>
          <a:r>
            <a:rPr lang="ru-RU" sz="2000" b="1" dirty="0" smtClean="0"/>
            <a:t>  </a:t>
          </a:r>
          <a:r>
            <a:rPr lang="ru-RU" sz="2000" b="1" dirty="0" err="1" smtClean="0"/>
            <a:t>імітація</a:t>
          </a:r>
          <a:endParaRPr lang="ru-RU" sz="2000" b="1" dirty="0" smtClean="0"/>
        </a:p>
        <a:p>
          <a:pPr algn="l"/>
          <a:endParaRPr lang="ru-RU" sz="1200" dirty="0" smtClean="0"/>
        </a:p>
        <a:p>
          <a:pPr algn="l"/>
          <a:endParaRPr lang="ru-RU" sz="1100" dirty="0" smtClean="0"/>
        </a:p>
        <a:p>
          <a:pPr algn="l"/>
          <a:r>
            <a:rPr lang="ru-RU" sz="1600" dirty="0" smtClean="0"/>
            <a:t> </a:t>
          </a:r>
          <a:endParaRPr lang="ru-RU" sz="1600" dirty="0"/>
        </a:p>
      </dgm:t>
    </dgm:pt>
    <dgm:pt modelId="{6BA59D75-8F04-478D-A8CC-988F017F7B5A}" type="parTrans" cxnId="{24815C68-06C5-44F0-8592-031AE20D68CF}">
      <dgm:prSet/>
      <dgm:spPr/>
      <dgm:t>
        <a:bodyPr/>
        <a:lstStyle/>
        <a:p>
          <a:endParaRPr lang="ru-RU"/>
        </a:p>
      </dgm:t>
    </dgm:pt>
    <dgm:pt modelId="{900F0DAC-7427-475D-86BF-F08B127D27ED}" type="sibTrans" cxnId="{24815C68-06C5-44F0-8592-031AE20D68CF}">
      <dgm:prSet/>
      <dgm:spPr/>
      <dgm:t>
        <a:bodyPr/>
        <a:lstStyle/>
        <a:p>
          <a:endParaRPr lang="ru-RU"/>
        </a:p>
      </dgm:t>
    </dgm:pt>
    <dgm:pt modelId="{C34C73A9-BC76-47F4-8D71-4B10C36A3100}">
      <dgm:prSet phldrT="[Текст]"/>
      <dgm:spPr/>
      <dgm:t>
        <a:bodyPr/>
        <a:lstStyle/>
        <a:p>
          <a:r>
            <a:rPr lang="ru-RU" dirty="0" smtClean="0"/>
            <a:t>ДЕФЕКТОЛОГ</a:t>
          </a:r>
          <a:endParaRPr lang="ru-RU" dirty="0"/>
        </a:p>
      </dgm:t>
    </dgm:pt>
    <dgm:pt modelId="{92FEB4BA-038D-433C-83A8-BDE9D9205747}" type="parTrans" cxnId="{CF62686C-9840-448B-BA73-FD5ADE1BAD52}">
      <dgm:prSet/>
      <dgm:spPr/>
      <dgm:t>
        <a:bodyPr/>
        <a:lstStyle/>
        <a:p>
          <a:endParaRPr lang="ru-RU"/>
        </a:p>
      </dgm:t>
    </dgm:pt>
    <dgm:pt modelId="{3D4C3679-BAAF-418C-B77D-E4833ADC22D5}" type="sibTrans" cxnId="{CF62686C-9840-448B-BA73-FD5ADE1BAD52}">
      <dgm:prSet/>
      <dgm:spPr/>
      <dgm:t>
        <a:bodyPr/>
        <a:lstStyle/>
        <a:p>
          <a:endParaRPr lang="ru-RU"/>
        </a:p>
      </dgm:t>
    </dgm:pt>
    <dgm:pt modelId="{F4C1833C-EA84-43EA-AE32-256C5A22013E}">
      <dgm:prSet phldrT="[Текст]" custT="1"/>
      <dgm:spPr/>
      <dgm:t>
        <a:bodyPr/>
        <a:lstStyle/>
        <a:p>
          <a:r>
            <a:rPr lang="ru-RU" sz="1600" b="1" dirty="0" err="1" smtClean="0"/>
            <a:t>Співпраця</a:t>
          </a:r>
          <a:r>
            <a:rPr lang="ru-RU" sz="1600" b="1" dirty="0" smtClean="0"/>
            <a:t> з </a:t>
          </a:r>
          <a:r>
            <a:rPr lang="ru-RU" sz="1600" b="1" dirty="0" err="1" smtClean="0"/>
            <a:t>дорослим</a:t>
          </a:r>
          <a:endParaRPr lang="ru-RU" sz="1600" b="1" dirty="0" smtClean="0"/>
        </a:p>
        <a:p>
          <a:r>
            <a:rPr lang="ru-RU" sz="1600" b="1" dirty="0" err="1" smtClean="0"/>
            <a:t>Зоровий</a:t>
          </a:r>
          <a:r>
            <a:rPr lang="ru-RU" sz="1600" b="1" dirty="0" smtClean="0"/>
            <a:t> контакт</a:t>
          </a:r>
        </a:p>
        <a:p>
          <a:r>
            <a:rPr lang="ru-RU" sz="1600" b="1" dirty="0" err="1" smtClean="0"/>
            <a:t>Навички</a:t>
          </a:r>
          <a:r>
            <a:rPr lang="ru-RU" sz="1600" b="1" dirty="0" smtClean="0"/>
            <a:t>  </a:t>
          </a:r>
          <a:r>
            <a:rPr lang="ru-RU" sz="1600" b="1" dirty="0" err="1" smtClean="0"/>
            <a:t>уваги</a:t>
          </a:r>
          <a:r>
            <a:rPr lang="ru-RU" sz="1600" b="1" dirty="0" smtClean="0"/>
            <a:t> </a:t>
          </a:r>
        </a:p>
        <a:p>
          <a:r>
            <a:rPr lang="ru-RU" sz="1600" b="1" dirty="0" err="1" smtClean="0"/>
            <a:t>Реакція</a:t>
          </a:r>
          <a:r>
            <a:rPr lang="ru-RU" sz="1600" b="1" dirty="0" smtClean="0"/>
            <a:t> СТОП і НІ</a:t>
          </a:r>
        </a:p>
        <a:p>
          <a:r>
            <a:rPr lang="ru-RU" sz="1600" b="1" dirty="0" err="1" smtClean="0"/>
            <a:t>Мисленнєві</a:t>
          </a:r>
          <a:r>
            <a:rPr lang="ru-RU" sz="1600" b="1" dirty="0" smtClean="0"/>
            <a:t> </a:t>
          </a:r>
          <a:r>
            <a:rPr lang="ru-RU" sz="1600" b="1" dirty="0" err="1" smtClean="0"/>
            <a:t>операції</a:t>
          </a:r>
          <a:endParaRPr lang="ru-RU" sz="1600" b="1" dirty="0" smtClean="0"/>
        </a:p>
        <a:p>
          <a:r>
            <a:rPr lang="ru-RU" sz="1600" b="1" dirty="0" err="1" smtClean="0"/>
            <a:t>Формує</a:t>
          </a:r>
          <a:r>
            <a:rPr lang="ru-RU" sz="1600" b="1" dirty="0" smtClean="0"/>
            <a:t> </a:t>
          </a:r>
          <a:r>
            <a:rPr lang="ru-RU" sz="1600" b="1" dirty="0" err="1" smtClean="0"/>
            <a:t>початкові</a:t>
          </a:r>
          <a:r>
            <a:rPr lang="ru-RU" sz="1600" b="1" dirty="0" smtClean="0"/>
            <a:t> </a:t>
          </a:r>
          <a:r>
            <a:rPr lang="ru-RU" sz="1600" b="1" dirty="0" err="1" smtClean="0"/>
            <a:t>навчальні</a:t>
          </a:r>
          <a:r>
            <a:rPr lang="ru-RU" sz="1600" b="1" dirty="0" smtClean="0"/>
            <a:t> </a:t>
          </a:r>
          <a:r>
            <a:rPr lang="ru-RU" sz="1600" b="1" dirty="0" err="1" smtClean="0"/>
            <a:t>навички</a:t>
          </a:r>
          <a:endParaRPr lang="ru-RU" sz="1600" b="1" dirty="0" smtClean="0"/>
        </a:p>
        <a:p>
          <a:r>
            <a:rPr lang="ru-RU" sz="1600" b="1" dirty="0" smtClean="0"/>
            <a:t>  ( рамки-</a:t>
          </a:r>
          <a:r>
            <a:rPr lang="ru-RU" sz="1600" b="1" dirty="0" err="1" smtClean="0"/>
            <a:t>вкладки,пірамідка</a:t>
          </a:r>
          <a:r>
            <a:rPr lang="ru-RU" sz="1600" b="1" dirty="0" smtClean="0"/>
            <a:t>, </a:t>
          </a:r>
          <a:r>
            <a:rPr lang="ru-RU" sz="1600" b="1" dirty="0" err="1" smtClean="0"/>
            <a:t>сортери</a:t>
          </a:r>
          <a:r>
            <a:rPr lang="ru-RU" sz="1600" b="1" dirty="0" smtClean="0"/>
            <a:t>)</a:t>
          </a:r>
        </a:p>
        <a:p>
          <a:endParaRPr lang="ru-RU" sz="1100" dirty="0" smtClean="0"/>
        </a:p>
        <a:p>
          <a:endParaRPr lang="ru-RU" sz="1100" dirty="0"/>
        </a:p>
      </dgm:t>
    </dgm:pt>
    <dgm:pt modelId="{B6068D88-4DC0-44F7-A795-92AB96DDE927}" type="parTrans" cxnId="{CD03B2D7-782A-41A5-A40E-2ECC24274A00}">
      <dgm:prSet/>
      <dgm:spPr/>
      <dgm:t>
        <a:bodyPr/>
        <a:lstStyle/>
        <a:p>
          <a:endParaRPr lang="ru-RU"/>
        </a:p>
      </dgm:t>
    </dgm:pt>
    <dgm:pt modelId="{B31D6E13-ED5C-4735-BBD9-E9A7723CAFBA}" type="sibTrans" cxnId="{CD03B2D7-782A-41A5-A40E-2ECC24274A00}">
      <dgm:prSet/>
      <dgm:spPr/>
      <dgm:t>
        <a:bodyPr/>
        <a:lstStyle/>
        <a:p>
          <a:endParaRPr lang="ru-RU"/>
        </a:p>
      </dgm:t>
    </dgm:pt>
    <dgm:pt modelId="{3446F737-F850-4746-A14D-5EADC81950F3}">
      <dgm:prSet phldrT="[Текст]"/>
      <dgm:spPr/>
      <dgm:t>
        <a:bodyPr/>
        <a:lstStyle/>
        <a:p>
          <a:r>
            <a:rPr lang="ru-RU" dirty="0" smtClean="0"/>
            <a:t>ПСИХОЛОГ</a:t>
          </a:r>
          <a:endParaRPr lang="ru-RU" dirty="0"/>
        </a:p>
      </dgm:t>
    </dgm:pt>
    <dgm:pt modelId="{32078E34-2B04-4BA3-BA66-E83F3F84C08E}" type="parTrans" cxnId="{39A319AC-B8CB-4643-B879-7F8ED0153047}">
      <dgm:prSet/>
      <dgm:spPr/>
      <dgm:t>
        <a:bodyPr/>
        <a:lstStyle/>
        <a:p>
          <a:endParaRPr lang="ru-RU"/>
        </a:p>
      </dgm:t>
    </dgm:pt>
    <dgm:pt modelId="{56B95034-D696-497A-83AD-5D0965D1DE3C}" type="sibTrans" cxnId="{39A319AC-B8CB-4643-B879-7F8ED0153047}">
      <dgm:prSet/>
      <dgm:spPr/>
      <dgm:t>
        <a:bodyPr/>
        <a:lstStyle/>
        <a:p>
          <a:endParaRPr lang="ru-RU"/>
        </a:p>
      </dgm:t>
    </dgm:pt>
    <dgm:pt modelId="{BD50721A-638A-43BD-BE84-4D1C5F36DA5A}">
      <dgm:prSet phldrT="[Текст]" custT="1"/>
      <dgm:spPr/>
      <dgm:t>
        <a:bodyPr/>
        <a:lstStyle/>
        <a:p>
          <a:r>
            <a:rPr lang="uk-UA" sz="1400" b="1" i="1" dirty="0" smtClean="0"/>
            <a:t>Допомагає виокремленню власного «Я» з довкілля</a:t>
          </a:r>
        </a:p>
        <a:p>
          <a:r>
            <a:rPr lang="ru-RU" sz="1400" b="1" dirty="0" err="1" smtClean="0"/>
            <a:t>Формує</a:t>
          </a:r>
          <a:r>
            <a:rPr lang="ru-RU" sz="1400" b="1" dirty="0" smtClean="0"/>
            <a:t> схему </a:t>
          </a:r>
          <a:r>
            <a:rPr lang="ru-RU" sz="1400" b="1" dirty="0" err="1" smtClean="0"/>
            <a:t>тіла</a:t>
          </a:r>
          <a:r>
            <a:rPr lang="ru-RU" sz="1400" b="1" dirty="0" smtClean="0"/>
            <a:t> </a:t>
          </a:r>
        </a:p>
        <a:p>
          <a:r>
            <a:rPr lang="ru-RU" sz="1400" b="1" dirty="0" err="1" smtClean="0"/>
            <a:t>Вчить</a:t>
          </a:r>
          <a:r>
            <a:rPr lang="ru-RU" sz="1400" b="1" dirty="0" smtClean="0"/>
            <a:t> </a:t>
          </a:r>
          <a:r>
            <a:rPr lang="ru-RU" sz="1400" b="1" dirty="0" err="1" smtClean="0"/>
            <a:t>допускати</a:t>
          </a:r>
          <a:r>
            <a:rPr lang="ru-RU" sz="1400" b="1" dirty="0" smtClean="0"/>
            <a:t> </a:t>
          </a:r>
          <a:r>
            <a:rPr lang="ru-RU" sz="1400" b="1" dirty="0" err="1" smtClean="0"/>
            <a:t>іншу</a:t>
          </a:r>
          <a:r>
            <a:rPr lang="ru-RU" sz="1400" b="1" dirty="0" smtClean="0"/>
            <a:t> </a:t>
          </a:r>
          <a:r>
            <a:rPr lang="ru-RU" sz="1400" b="1" dirty="0" err="1" smtClean="0"/>
            <a:t>людину</a:t>
          </a:r>
          <a:r>
            <a:rPr lang="ru-RU" sz="1400" b="1" dirty="0" smtClean="0"/>
            <a:t>  у </a:t>
          </a:r>
          <a:r>
            <a:rPr lang="ru-RU" sz="1400" b="1" dirty="0" err="1" smtClean="0"/>
            <a:t>власний</a:t>
          </a:r>
          <a:r>
            <a:rPr lang="ru-RU" sz="1400" b="1" dirty="0" smtClean="0"/>
            <a:t> </a:t>
          </a:r>
          <a:r>
            <a:rPr lang="ru-RU" sz="1400" b="1" dirty="0" err="1" smtClean="0"/>
            <a:t>простір</a:t>
          </a:r>
          <a:r>
            <a:rPr lang="ru-RU" sz="1400" b="1" dirty="0" smtClean="0"/>
            <a:t> за </a:t>
          </a:r>
          <a:r>
            <a:rPr lang="ru-RU" sz="1400" b="1" dirty="0" err="1" smtClean="0"/>
            <a:t>допомогою</a:t>
          </a:r>
          <a:r>
            <a:rPr lang="ru-RU" sz="1400" b="1" dirty="0" smtClean="0"/>
            <a:t>  арт-</a:t>
          </a:r>
          <a:r>
            <a:rPr lang="ru-RU" sz="1400" b="1" dirty="0" err="1" smtClean="0"/>
            <a:t>технік</a:t>
          </a:r>
          <a:endParaRPr lang="ru-RU" sz="1400" b="1" dirty="0" smtClean="0"/>
        </a:p>
        <a:p>
          <a:r>
            <a:rPr lang="uk-UA" sz="1400" b="1" dirty="0" smtClean="0"/>
            <a:t>Розширює простір «Я»</a:t>
          </a:r>
        </a:p>
        <a:p>
          <a:r>
            <a:rPr lang="uk-UA" sz="1400" b="1" dirty="0" smtClean="0"/>
            <a:t>Формує статеву ідентифікацію</a:t>
          </a:r>
        </a:p>
        <a:p>
          <a:r>
            <a:rPr lang="uk-UA" sz="1400" b="1" dirty="0" smtClean="0"/>
            <a:t>Формує в</a:t>
          </a:r>
          <a:r>
            <a:rPr lang="uk-UA" sz="1400" b="1" i="0" dirty="0" smtClean="0"/>
            <a:t>міння розпізнавати і відповідно реагувати на прості емоції </a:t>
          </a:r>
          <a:endParaRPr lang="ru-RU" sz="1400" b="1" i="0" dirty="0" smtClean="0"/>
        </a:p>
        <a:p>
          <a:endParaRPr lang="ru-RU" sz="1100" dirty="0"/>
        </a:p>
      </dgm:t>
    </dgm:pt>
    <dgm:pt modelId="{A56BE3E0-A40F-4768-974C-3077CAC13D75}" type="parTrans" cxnId="{A4C1EE0C-76DB-4D8F-BD89-E171BFF23519}">
      <dgm:prSet/>
      <dgm:spPr/>
      <dgm:t>
        <a:bodyPr/>
        <a:lstStyle/>
        <a:p>
          <a:endParaRPr lang="ru-RU"/>
        </a:p>
      </dgm:t>
    </dgm:pt>
    <dgm:pt modelId="{38B71B33-6099-4AD6-9D4D-DBC83B5DADF3}" type="sibTrans" cxnId="{A4C1EE0C-76DB-4D8F-BD89-E171BFF23519}">
      <dgm:prSet/>
      <dgm:spPr/>
      <dgm:t>
        <a:bodyPr/>
        <a:lstStyle/>
        <a:p>
          <a:endParaRPr lang="ru-RU"/>
        </a:p>
      </dgm:t>
    </dgm:pt>
    <dgm:pt modelId="{C4661823-6816-4C5C-9E2E-EABAA928E731}" type="pres">
      <dgm:prSet presAssocID="{2E3836BF-13FA-4F69-A0D9-7F82D0631134}" presName="Name0" presStyleCnt="0">
        <dgm:presLayoutVars>
          <dgm:dir/>
          <dgm:animLvl val="lvl"/>
          <dgm:resizeHandles val="exact"/>
        </dgm:presLayoutVars>
      </dgm:prSet>
      <dgm:spPr/>
    </dgm:pt>
    <dgm:pt modelId="{03195676-6603-47DA-880B-C833FB2F8E15}" type="pres">
      <dgm:prSet presAssocID="{9E51B90F-ACDC-4D9D-A95E-3DC550F53BEC}" presName="compositeNode" presStyleCnt="0">
        <dgm:presLayoutVars>
          <dgm:bulletEnabled val="1"/>
        </dgm:presLayoutVars>
      </dgm:prSet>
      <dgm:spPr/>
    </dgm:pt>
    <dgm:pt modelId="{4BC9C520-4816-4DB0-AF04-A48495CEAE5E}" type="pres">
      <dgm:prSet presAssocID="{9E51B90F-ACDC-4D9D-A95E-3DC550F53BEC}" presName="bgRect" presStyleLbl="node1" presStyleIdx="0" presStyleCnt="3" custScaleX="78790" custScaleY="142856" custLinFactNeighborX="-777" custLinFactNeighborY="-2330"/>
      <dgm:spPr/>
    </dgm:pt>
    <dgm:pt modelId="{479CB0CE-2E48-4EC5-BDA2-5849CF25BDBD}" type="pres">
      <dgm:prSet presAssocID="{9E51B90F-ACDC-4D9D-A95E-3DC550F53BEC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09BED9C8-0885-41C3-96F7-274148E263BE}" type="pres">
      <dgm:prSet presAssocID="{9E51B90F-ACDC-4D9D-A95E-3DC550F53BEC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274DE12-2B93-4D95-9EF9-EDD100C78038}" type="pres">
      <dgm:prSet presAssocID="{1768F470-F24B-4C38-85D9-B4437F7EF341}" presName="hSp" presStyleCnt="0"/>
      <dgm:spPr/>
    </dgm:pt>
    <dgm:pt modelId="{14B2EF9B-FFA0-424C-A8BF-F52502B97BEC}" type="pres">
      <dgm:prSet presAssocID="{1768F470-F24B-4C38-85D9-B4437F7EF341}" presName="vProcSp" presStyleCnt="0"/>
      <dgm:spPr/>
    </dgm:pt>
    <dgm:pt modelId="{A4FD2249-79E1-424D-AC38-2D5EC9D3F970}" type="pres">
      <dgm:prSet presAssocID="{1768F470-F24B-4C38-85D9-B4437F7EF341}" presName="vSp1" presStyleCnt="0"/>
      <dgm:spPr/>
    </dgm:pt>
    <dgm:pt modelId="{BDA417A7-90E0-4787-8248-108F1176C410}" type="pres">
      <dgm:prSet presAssocID="{1768F470-F24B-4C38-85D9-B4437F7EF341}" presName="simulatedConn" presStyleLbl="solidFgAcc1" presStyleIdx="0" presStyleCnt="2"/>
      <dgm:spPr/>
    </dgm:pt>
    <dgm:pt modelId="{0F88456A-B863-4BC1-8393-F4A87A5E7615}" type="pres">
      <dgm:prSet presAssocID="{1768F470-F24B-4C38-85D9-B4437F7EF341}" presName="vSp2" presStyleCnt="0"/>
      <dgm:spPr/>
    </dgm:pt>
    <dgm:pt modelId="{FEB8D660-ADE8-4B9D-94AC-9B46F4FA45B8}" type="pres">
      <dgm:prSet presAssocID="{1768F470-F24B-4C38-85D9-B4437F7EF341}" presName="sibTrans" presStyleCnt="0"/>
      <dgm:spPr/>
    </dgm:pt>
    <dgm:pt modelId="{2E2B1241-4368-491A-A375-13FAB23E3A0F}" type="pres">
      <dgm:prSet presAssocID="{C34C73A9-BC76-47F4-8D71-4B10C36A3100}" presName="compositeNode" presStyleCnt="0">
        <dgm:presLayoutVars>
          <dgm:bulletEnabled val="1"/>
        </dgm:presLayoutVars>
      </dgm:prSet>
      <dgm:spPr/>
    </dgm:pt>
    <dgm:pt modelId="{62037569-1E78-4B33-82A9-0CFD8464F1E8}" type="pres">
      <dgm:prSet presAssocID="{C34C73A9-BC76-47F4-8D71-4B10C36A3100}" presName="bgRect" presStyleLbl="node1" presStyleIdx="1" presStyleCnt="3" custScaleX="79251" custScaleY="143702" custLinFactNeighborX="1016" custLinFactNeighborY="-1612"/>
      <dgm:spPr/>
    </dgm:pt>
    <dgm:pt modelId="{67DE8E51-E085-4BC5-94FF-28F4490B8CAC}" type="pres">
      <dgm:prSet presAssocID="{C34C73A9-BC76-47F4-8D71-4B10C36A3100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0D86822A-AF70-4524-9CCC-C64E631C1924}" type="pres">
      <dgm:prSet presAssocID="{C34C73A9-BC76-47F4-8D71-4B10C36A3100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6F6DD4-6621-415D-9263-DF33F48C8891}" type="pres">
      <dgm:prSet presAssocID="{3D4C3679-BAAF-418C-B77D-E4833ADC22D5}" presName="hSp" presStyleCnt="0"/>
      <dgm:spPr/>
    </dgm:pt>
    <dgm:pt modelId="{EA9977FF-38A5-45CF-8B90-689E0B804886}" type="pres">
      <dgm:prSet presAssocID="{3D4C3679-BAAF-418C-B77D-E4833ADC22D5}" presName="vProcSp" presStyleCnt="0"/>
      <dgm:spPr/>
    </dgm:pt>
    <dgm:pt modelId="{949F18F3-80B7-45C5-B7EB-00A7ACD9F7F5}" type="pres">
      <dgm:prSet presAssocID="{3D4C3679-BAAF-418C-B77D-E4833ADC22D5}" presName="vSp1" presStyleCnt="0"/>
      <dgm:spPr/>
    </dgm:pt>
    <dgm:pt modelId="{F66DBE17-6580-49D7-AEEC-C2DDFA462A09}" type="pres">
      <dgm:prSet presAssocID="{3D4C3679-BAAF-418C-B77D-E4833ADC22D5}" presName="simulatedConn" presStyleLbl="solidFgAcc1" presStyleIdx="1" presStyleCnt="2"/>
      <dgm:spPr/>
    </dgm:pt>
    <dgm:pt modelId="{5F3E6703-13D9-4081-9B45-E64DD6418739}" type="pres">
      <dgm:prSet presAssocID="{3D4C3679-BAAF-418C-B77D-E4833ADC22D5}" presName="vSp2" presStyleCnt="0"/>
      <dgm:spPr/>
    </dgm:pt>
    <dgm:pt modelId="{1324D0AE-17C4-4E23-A5AE-73A3D12D48DB}" type="pres">
      <dgm:prSet presAssocID="{3D4C3679-BAAF-418C-B77D-E4833ADC22D5}" presName="sibTrans" presStyleCnt="0"/>
      <dgm:spPr/>
    </dgm:pt>
    <dgm:pt modelId="{0FA629CE-2FC3-4F50-A13B-2A52111DE614}" type="pres">
      <dgm:prSet presAssocID="{3446F737-F850-4746-A14D-5EADC81950F3}" presName="compositeNode" presStyleCnt="0">
        <dgm:presLayoutVars>
          <dgm:bulletEnabled val="1"/>
        </dgm:presLayoutVars>
      </dgm:prSet>
      <dgm:spPr/>
    </dgm:pt>
    <dgm:pt modelId="{7A20C560-E577-44FC-AC58-4F7F14E8D018}" type="pres">
      <dgm:prSet presAssocID="{3446F737-F850-4746-A14D-5EADC81950F3}" presName="bgRect" presStyleLbl="node1" presStyleIdx="2" presStyleCnt="3" custScaleX="82266" custScaleY="143702" custLinFactNeighborX="4747" custLinFactNeighborY="-1223"/>
      <dgm:spPr/>
    </dgm:pt>
    <dgm:pt modelId="{0E160DC1-7006-4EC5-A308-D4F1FBFADA14}" type="pres">
      <dgm:prSet presAssocID="{3446F737-F850-4746-A14D-5EADC81950F3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7A1FC309-FD76-4767-B13C-2521C44879CD}" type="pres">
      <dgm:prSet presAssocID="{3446F737-F850-4746-A14D-5EADC81950F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319AC-B8CB-4643-B879-7F8ED0153047}" srcId="{2E3836BF-13FA-4F69-A0D9-7F82D0631134}" destId="{3446F737-F850-4746-A14D-5EADC81950F3}" srcOrd="2" destOrd="0" parTransId="{32078E34-2B04-4BA3-BA66-E83F3F84C08E}" sibTransId="{56B95034-D696-497A-83AD-5D0965D1DE3C}"/>
    <dgm:cxn modelId="{24815C68-06C5-44F0-8592-031AE20D68CF}" srcId="{9E51B90F-ACDC-4D9D-A95E-3DC550F53BEC}" destId="{15D8158A-1B4F-4875-B546-DCADDBD58DEF}" srcOrd="0" destOrd="0" parTransId="{6BA59D75-8F04-478D-A8CC-988F017F7B5A}" sibTransId="{900F0DAC-7427-475D-86BF-F08B127D27ED}"/>
    <dgm:cxn modelId="{63D9470F-7301-46C9-A946-219137C117A3}" type="presOf" srcId="{C34C73A9-BC76-47F4-8D71-4B10C36A3100}" destId="{67DE8E51-E085-4BC5-94FF-28F4490B8CAC}" srcOrd="1" destOrd="0" presId="urn:microsoft.com/office/officeart/2005/8/layout/hProcess7"/>
    <dgm:cxn modelId="{C50FB1FE-975F-40E1-AB14-7065B26E6383}" type="presOf" srcId="{BD50721A-638A-43BD-BE84-4D1C5F36DA5A}" destId="{7A1FC309-FD76-4767-B13C-2521C44879CD}" srcOrd="0" destOrd="0" presId="urn:microsoft.com/office/officeart/2005/8/layout/hProcess7"/>
    <dgm:cxn modelId="{CD03B2D7-782A-41A5-A40E-2ECC24274A00}" srcId="{C34C73A9-BC76-47F4-8D71-4B10C36A3100}" destId="{F4C1833C-EA84-43EA-AE32-256C5A22013E}" srcOrd="0" destOrd="0" parTransId="{B6068D88-4DC0-44F7-A795-92AB96DDE927}" sibTransId="{B31D6E13-ED5C-4735-BBD9-E9A7723CAFBA}"/>
    <dgm:cxn modelId="{A4C1EE0C-76DB-4D8F-BD89-E171BFF23519}" srcId="{3446F737-F850-4746-A14D-5EADC81950F3}" destId="{BD50721A-638A-43BD-BE84-4D1C5F36DA5A}" srcOrd="0" destOrd="0" parTransId="{A56BE3E0-A40F-4768-974C-3077CAC13D75}" sibTransId="{38B71B33-6099-4AD6-9D4D-DBC83B5DADF3}"/>
    <dgm:cxn modelId="{8D34E0AD-042C-4880-85CC-1D61BD1648F9}" srcId="{2E3836BF-13FA-4F69-A0D9-7F82D0631134}" destId="{9E51B90F-ACDC-4D9D-A95E-3DC550F53BEC}" srcOrd="0" destOrd="0" parTransId="{BA5DB69D-7AE5-4140-8AA4-2E4021FDA858}" sibTransId="{1768F470-F24B-4C38-85D9-B4437F7EF341}"/>
    <dgm:cxn modelId="{D7070716-D5A2-4DA6-AB95-E624D4A8C1CD}" type="presOf" srcId="{3446F737-F850-4746-A14D-5EADC81950F3}" destId="{7A20C560-E577-44FC-AC58-4F7F14E8D018}" srcOrd="0" destOrd="0" presId="urn:microsoft.com/office/officeart/2005/8/layout/hProcess7"/>
    <dgm:cxn modelId="{650664E0-DBAC-4993-9735-9463764765F3}" type="presOf" srcId="{9E51B90F-ACDC-4D9D-A95E-3DC550F53BEC}" destId="{479CB0CE-2E48-4EC5-BDA2-5849CF25BDBD}" srcOrd="1" destOrd="0" presId="urn:microsoft.com/office/officeart/2005/8/layout/hProcess7"/>
    <dgm:cxn modelId="{7F0DCD05-198C-4ECB-9675-D64B3BE15453}" type="presOf" srcId="{15D8158A-1B4F-4875-B546-DCADDBD58DEF}" destId="{09BED9C8-0885-41C3-96F7-274148E263BE}" srcOrd="0" destOrd="0" presId="urn:microsoft.com/office/officeart/2005/8/layout/hProcess7"/>
    <dgm:cxn modelId="{9DFFEA7F-029C-44DA-A3AE-F9326F26C74B}" type="presOf" srcId="{C34C73A9-BC76-47F4-8D71-4B10C36A3100}" destId="{62037569-1E78-4B33-82A9-0CFD8464F1E8}" srcOrd="0" destOrd="0" presId="urn:microsoft.com/office/officeart/2005/8/layout/hProcess7"/>
    <dgm:cxn modelId="{C1AEA192-4A70-40B7-9154-B8D4C9AE5622}" type="presOf" srcId="{F4C1833C-EA84-43EA-AE32-256C5A22013E}" destId="{0D86822A-AF70-4524-9CCC-C64E631C1924}" srcOrd="0" destOrd="0" presId="urn:microsoft.com/office/officeart/2005/8/layout/hProcess7"/>
    <dgm:cxn modelId="{10746685-7FB4-487E-8185-4B1A9F6C30DA}" type="presOf" srcId="{3446F737-F850-4746-A14D-5EADC81950F3}" destId="{0E160DC1-7006-4EC5-A308-D4F1FBFADA14}" srcOrd="1" destOrd="0" presId="urn:microsoft.com/office/officeart/2005/8/layout/hProcess7"/>
    <dgm:cxn modelId="{CF62686C-9840-448B-BA73-FD5ADE1BAD52}" srcId="{2E3836BF-13FA-4F69-A0D9-7F82D0631134}" destId="{C34C73A9-BC76-47F4-8D71-4B10C36A3100}" srcOrd="1" destOrd="0" parTransId="{92FEB4BA-038D-433C-83A8-BDE9D9205747}" sibTransId="{3D4C3679-BAAF-418C-B77D-E4833ADC22D5}"/>
    <dgm:cxn modelId="{D0E4239A-C234-43C8-A48F-6854FFFEE23D}" type="presOf" srcId="{9E51B90F-ACDC-4D9D-A95E-3DC550F53BEC}" destId="{4BC9C520-4816-4DB0-AF04-A48495CEAE5E}" srcOrd="0" destOrd="0" presId="urn:microsoft.com/office/officeart/2005/8/layout/hProcess7"/>
    <dgm:cxn modelId="{8C6F27E8-0CB8-4A94-80FA-DB03C7C6B4BB}" type="presOf" srcId="{2E3836BF-13FA-4F69-A0D9-7F82D0631134}" destId="{C4661823-6816-4C5C-9E2E-EABAA928E731}" srcOrd="0" destOrd="0" presId="urn:microsoft.com/office/officeart/2005/8/layout/hProcess7"/>
    <dgm:cxn modelId="{D9D9E94B-92D0-49A2-83BE-AF432950A089}" type="presParOf" srcId="{C4661823-6816-4C5C-9E2E-EABAA928E731}" destId="{03195676-6603-47DA-880B-C833FB2F8E15}" srcOrd="0" destOrd="0" presId="urn:microsoft.com/office/officeart/2005/8/layout/hProcess7"/>
    <dgm:cxn modelId="{7C395AC3-B8C3-47B2-A65F-7E24BEB5C7EB}" type="presParOf" srcId="{03195676-6603-47DA-880B-C833FB2F8E15}" destId="{4BC9C520-4816-4DB0-AF04-A48495CEAE5E}" srcOrd="0" destOrd="0" presId="urn:microsoft.com/office/officeart/2005/8/layout/hProcess7"/>
    <dgm:cxn modelId="{1BB79B13-22BD-438D-991F-3CDEAFD42FC0}" type="presParOf" srcId="{03195676-6603-47DA-880B-C833FB2F8E15}" destId="{479CB0CE-2E48-4EC5-BDA2-5849CF25BDBD}" srcOrd="1" destOrd="0" presId="urn:microsoft.com/office/officeart/2005/8/layout/hProcess7"/>
    <dgm:cxn modelId="{CFF97E77-FD4C-4938-B67C-93C7C9052626}" type="presParOf" srcId="{03195676-6603-47DA-880B-C833FB2F8E15}" destId="{09BED9C8-0885-41C3-96F7-274148E263BE}" srcOrd="2" destOrd="0" presId="urn:microsoft.com/office/officeart/2005/8/layout/hProcess7"/>
    <dgm:cxn modelId="{91DC266C-6685-4C24-B26D-A89301ACA89F}" type="presParOf" srcId="{C4661823-6816-4C5C-9E2E-EABAA928E731}" destId="{F274DE12-2B93-4D95-9EF9-EDD100C78038}" srcOrd="1" destOrd="0" presId="urn:microsoft.com/office/officeart/2005/8/layout/hProcess7"/>
    <dgm:cxn modelId="{BC71D301-44CA-43FA-8A5C-F8F8A2A42C82}" type="presParOf" srcId="{C4661823-6816-4C5C-9E2E-EABAA928E731}" destId="{14B2EF9B-FFA0-424C-A8BF-F52502B97BEC}" srcOrd="2" destOrd="0" presId="urn:microsoft.com/office/officeart/2005/8/layout/hProcess7"/>
    <dgm:cxn modelId="{27613A4F-4684-410D-BD20-6C05F8738A79}" type="presParOf" srcId="{14B2EF9B-FFA0-424C-A8BF-F52502B97BEC}" destId="{A4FD2249-79E1-424D-AC38-2D5EC9D3F970}" srcOrd="0" destOrd="0" presId="urn:microsoft.com/office/officeart/2005/8/layout/hProcess7"/>
    <dgm:cxn modelId="{8DE6DF46-D561-4E33-B9FE-3AA40BE62425}" type="presParOf" srcId="{14B2EF9B-FFA0-424C-A8BF-F52502B97BEC}" destId="{BDA417A7-90E0-4787-8248-108F1176C410}" srcOrd="1" destOrd="0" presId="urn:microsoft.com/office/officeart/2005/8/layout/hProcess7"/>
    <dgm:cxn modelId="{17962C76-FABF-488E-8E7B-7069295FC24D}" type="presParOf" srcId="{14B2EF9B-FFA0-424C-A8BF-F52502B97BEC}" destId="{0F88456A-B863-4BC1-8393-F4A87A5E7615}" srcOrd="2" destOrd="0" presId="urn:microsoft.com/office/officeart/2005/8/layout/hProcess7"/>
    <dgm:cxn modelId="{4E37D0AA-8538-471F-A5F7-EC78CCAA12D8}" type="presParOf" srcId="{C4661823-6816-4C5C-9E2E-EABAA928E731}" destId="{FEB8D660-ADE8-4B9D-94AC-9B46F4FA45B8}" srcOrd="3" destOrd="0" presId="urn:microsoft.com/office/officeart/2005/8/layout/hProcess7"/>
    <dgm:cxn modelId="{D40EAAEC-8B2B-4B1A-909B-4E432BDAD625}" type="presParOf" srcId="{C4661823-6816-4C5C-9E2E-EABAA928E731}" destId="{2E2B1241-4368-491A-A375-13FAB23E3A0F}" srcOrd="4" destOrd="0" presId="urn:microsoft.com/office/officeart/2005/8/layout/hProcess7"/>
    <dgm:cxn modelId="{9A7D3412-8E68-413C-B956-10E57085CA99}" type="presParOf" srcId="{2E2B1241-4368-491A-A375-13FAB23E3A0F}" destId="{62037569-1E78-4B33-82A9-0CFD8464F1E8}" srcOrd="0" destOrd="0" presId="urn:microsoft.com/office/officeart/2005/8/layout/hProcess7"/>
    <dgm:cxn modelId="{A6250EC6-4F58-4E10-AAD7-178A485AD3C4}" type="presParOf" srcId="{2E2B1241-4368-491A-A375-13FAB23E3A0F}" destId="{67DE8E51-E085-4BC5-94FF-28F4490B8CAC}" srcOrd="1" destOrd="0" presId="urn:microsoft.com/office/officeart/2005/8/layout/hProcess7"/>
    <dgm:cxn modelId="{C03C4A7F-B2E3-42C9-A7D6-1A1E0A0E3499}" type="presParOf" srcId="{2E2B1241-4368-491A-A375-13FAB23E3A0F}" destId="{0D86822A-AF70-4524-9CCC-C64E631C1924}" srcOrd="2" destOrd="0" presId="urn:microsoft.com/office/officeart/2005/8/layout/hProcess7"/>
    <dgm:cxn modelId="{DFD7C810-C68F-4351-B148-4B256A2EDD80}" type="presParOf" srcId="{C4661823-6816-4C5C-9E2E-EABAA928E731}" destId="{996F6DD4-6621-415D-9263-DF33F48C8891}" srcOrd="5" destOrd="0" presId="urn:microsoft.com/office/officeart/2005/8/layout/hProcess7"/>
    <dgm:cxn modelId="{5BEA8DD1-577C-4C33-BBE7-6702615FCA5B}" type="presParOf" srcId="{C4661823-6816-4C5C-9E2E-EABAA928E731}" destId="{EA9977FF-38A5-45CF-8B90-689E0B804886}" srcOrd="6" destOrd="0" presId="urn:microsoft.com/office/officeart/2005/8/layout/hProcess7"/>
    <dgm:cxn modelId="{4F4600C7-33E3-4587-9248-DE42E1724626}" type="presParOf" srcId="{EA9977FF-38A5-45CF-8B90-689E0B804886}" destId="{949F18F3-80B7-45C5-B7EB-00A7ACD9F7F5}" srcOrd="0" destOrd="0" presId="urn:microsoft.com/office/officeart/2005/8/layout/hProcess7"/>
    <dgm:cxn modelId="{C16C198F-3BA7-4799-86B7-05AD8AEACEB6}" type="presParOf" srcId="{EA9977FF-38A5-45CF-8B90-689E0B804886}" destId="{F66DBE17-6580-49D7-AEEC-C2DDFA462A09}" srcOrd="1" destOrd="0" presId="urn:microsoft.com/office/officeart/2005/8/layout/hProcess7"/>
    <dgm:cxn modelId="{849AC00B-90A2-4D12-949C-2EEC727C898B}" type="presParOf" srcId="{EA9977FF-38A5-45CF-8B90-689E0B804886}" destId="{5F3E6703-13D9-4081-9B45-E64DD6418739}" srcOrd="2" destOrd="0" presId="urn:microsoft.com/office/officeart/2005/8/layout/hProcess7"/>
    <dgm:cxn modelId="{0503B851-A8B0-4285-8371-9966AB19A6F5}" type="presParOf" srcId="{C4661823-6816-4C5C-9E2E-EABAA928E731}" destId="{1324D0AE-17C4-4E23-A5AE-73A3D12D48DB}" srcOrd="7" destOrd="0" presId="urn:microsoft.com/office/officeart/2005/8/layout/hProcess7"/>
    <dgm:cxn modelId="{437D8CB4-960B-4F93-88F5-6995784049C7}" type="presParOf" srcId="{C4661823-6816-4C5C-9E2E-EABAA928E731}" destId="{0FA629CE-2FC3-4F50-A13B-2A52111DE614}" srcOrd="8" destOrd="0" presId="urn:microsoft.com/office/officeart/2005/8/layout/hProcess7"/>
    <dgm:cxn modelId="{0A1710A1-6E9E-483E-8CE7-9E8666A0699E}" type="presParOf" srcId="{0FA629CE-2FC3-4F50-A13B-2A52111DE614}" destId="{7A20C560-E577-44FC-AC58-4F7F14E8D018}" srcOrd="0" destOrd="0" presId="urn:microsoft.com/office/officeart/2005/8/layout/hProcess7"/>
    <dgm:cxn modelId="{DE4F612E-6ADB-4980-A857-AE6424BE187E}" type="presParOf" srcId="{0FA629CE-2FC3-4F50-A13B-2A52111DE614}" destId="{0E160DC1-7006-4EC5-A308-D4F1FBFADA14}" srcOrd="1" destOrd="0" presId="urn:microsoft.com/office/officeart/2005/8/layout/hProcess7"/>
    <dgm:cxn modelId="{1B16FF3B-73EE-401F-9411-9B0039E030A5}" type="presParOf" srcId="{0FA629CE-2FC3-4F50-A13B-2A52111DE614}" destId="{7A1FC309-FD76-4767-B13C-2521C44879CD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3969B481-274C-4A65-93DC-9D6ED1E7BF3E}" type="doc">
      <dgm:prSet loTypeId="urn:microsoft.com/office/officeart/2005/8/layout/StepDown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AA47DDD-90BD-4087-BC47-784A8419DD9E}" type="pres">
      <dgm:prSet presAssocID="{3969B481-274C-4A65-93DC-9D6ED1E7BF3E}" presName="rootnode" presStyleCnt="0">
        <dgm:presLayoutVars>
          <dgm:chMax/>
          <dgm:chPref/>
          <dgm:dir/>
          <dgm:animLvl val="lvl"/>
        </dgm:presLayoutVars>
      </dgm:prSet>
      <dgm:spPr/>
    </dgm:pt>
  </dgm:ptLst>
  <dgm:cxnLst>
    <dgm:cxn modelId="{76F28F35-F13A-4B06-ADA7-822F234F1AD9}" type="presOf" srcId="{3969B481-274C-4A65-93DC-9D6ED1E7BF3E}" destId="{2AA47DDD-90BD-4087-BC47-784A8419DD9E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C99322-9768-4157-AB8F-8FD242038353}">
      <dsp:nvSpPr>
        <dsp:cNvPr id="0" name=""/>
        <dsp:cNvSpPr/>
      </dsp:nvSpPr>
      <dsp:spPr>
        <a:xfrm rot="5400000">
          <a:off x="1749870" y="1366264"/>
          <a:ext cx="1154650" cy="131452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745F3D-E86F-4FAD-8E33-E01B335BD21C}">
      <dsp:nvSpPr>
        <dsp:cNvPr id="0" name=""/>
        <dsp:cNvSpPr/>
      </dsp:nvSpPr>
      <dsp:spPr>
        <a:xfrm>
          <a:off x="946445" y="22364"/>
          <a:ext cx="2938778" cy="1488456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Батьки бояться </a:t>
          </a:r>
          <a:r>
            <a:rPr lang="ru-RU" sz="1600" b="1" kern="1200" dirty="0" err="1" smtClean="0"/>
            <a:t>осуду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знайомих</a:t>
          </a:r>
          <a:r>
            <a:rPr lang="ru-RU" sz="1600" b="1" kern="1200" dirty="0" smtClean="0"/>
            <a:t>, </a:t>
          </a:r>
          <a:r>
            <a:rPr lang="ru-RU" sz="1600" b="1" kern="1200" dirty="0" err="1" smtClean="0"/>
            <a:t>що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дитина</a:t>
          </a:r>
          <a:r>
            <a:rPr lang="ru-RU" sz="1600" b="1" kern="1200" dirty="0" smtClean="0"/>
            <a:t> в </a:t>
          </a:r>
          <a:r>
            <a:rPr lang="ru-RU" sz="1600" b="1" kern="1200" dirty="0" err="1" smtClean="0"/>
            <a:t>спецзакладі</a:t>
          </a:r>
          <a:endParaRPr lang="ru-RU" sz="1600" b="1" kern="1200" dirty="0" smtClean="0"/>
        </a:p>
      </dsp:txBody>
      <dsp:txXfrm>
        <a:off x="1019119" y="95038"/>
        <a:ext cx="2793430" cy="1343108"/>
      </dsp:txXfrm>
    </dsp:sp>
    <dsp:sp modelId="{5D762517-8449-4C56-8559-B82661FB3DE5}">
      <dsp:nvSpPr>
        <dsp:cNvPr id="0" name=""/>
        <dsp:cNvSpPr/>
      </dsp:nvSpPr>
      <dsp:spPr>
        <a:xfrm>
          <a:off x="3387710" y="216071"/>
          <a:ext cx="1413700" cy="1099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F124F8-93DF-4498-BFE8-1F5A1F4D02BB}">
      <dsp:nvSpPr>
        <dsp:cNvPr id="0" name=""/>
        <dsp:cNvSpPr/>
      </dsp:nvSpPr>
      <dsp:spPr>
        <a:xfrm rot="5400000">
          <a:off x="3427007" y="2894626"/>
          <a:ext cx="1154650" cy="1314529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1EAC8D-F5E4-47DF-B1E9-C18649F043AC}">
      <dsp:nvSpPr>
        <dsp:cNvPr id="0" name=""/>
        <dsp:cNvSpPr/>
      </dsp:nvSpPr>
      <dsp:spPr>
        <a:xfrm>
          <a:off x="2904609" y="1612781"/>
          <a:ext cx="2592285" cy="136056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Батьки бояться </a:t>
          </a:r>
          <a:r>
            <a:rPr lang="ru-RU" sz="1600" b="1" kern="1200" dirty="0" err="1" smtClean="0"/>
            <a:t>діагнозу</a:t>
          </a:r>
          <a:r>
            <a:rPr lang="ru-RU" sz="1600" b="1" kern="1200" dirty="0" smtClean="0"/>
            <a:t>, </a:t>
          </a:r>
          <a:r>
            <a:rPr lang="ru-RU" sz="1600" b="1" kern="1200" dirty="0" err="1" smtClean="0"/>
            <a:t>що</a:t>
          </a:r>
          <a:r>
            <a:rPr lang="ru-RU" sz="1600" b="1" kern="1200" dirty="0" smtClean="0"/>
            <a:t>  </a:t>
          </a:r>
          <a:r>
            <a:rPr lang="ru-RU" sz="1600" b="1" kern="1200" dirty="0" err="1" smtClean="0"/>
            <a:t>поставлений</a:t>
          </a:r>
          <a:r>
            <a:rPr lang="ru-RU" sz="1600" b="1" kern="1200" dirty="0" smtClean="0"/>
            <a:t>  </a:t>
          </a:r>
          <a:r>
            <a:rPr lang="ru-RU" sz="1600" b="1" kern="1200" dirty="0" err="1" smtClean="0"/>
            <a:t>лікарем</a:t>
          </a:r>
          <a:endParaRPr lang="ru-RU" sz="1600" b="1" kern="1200" dirty="0"/>
        </a:p>
      </dsp:txBody>
      <dsp:txXfrm>
        <a:off x="2971038" y="1679210"/>
        <a:ext cx="2459427" cy="1227705"/>
      </dsp:txXfrm>
    </dsp:sp>
    <dsp:sp modelId="{092CB557-C373-4A2C-A21B-D2BFFB9B7DC8}">
      <dsp:nvSpPr>
        <dsp:cNvPr id="0" name=""/>
        <dsp:cNvSpPr/>
      </dsp:nvSpPr>
      <dsp:spPr>
        <a:xfrm>
          <a:off x="5064847" y="1744433"/>
          <a:ext cx="1413700" cy="1099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809105-41EB-4B88-AB88-73370757D4D0}">
      <dsp:nvSpPr>
        <dsp:cNvPr id="0" name=""/>
        <dsp:cNvSpPr/>
      </dsp:nvSpPr>
      <dsp:spPr>
        <a:xfrm>
          <a:off x="4647212" y="3143034"/>
          <a:ext cx="2635942" cy="1360563"/>
        </a:xfrm>
        <a:prstGeom prst="roundRect">
          <a:avLst>
            <a:gd name="adj" fmla="val 166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Батьки </a:t>
          </a:r>
          <a:r>
            <a:rPr lang="ru-RU" sz="1600" b="1" kern="1200" dirty="0" err="1" smtClean="0"/>
            <a:t>дуже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переживають</a:t>
          </a:r>
          <a:r>
            <a:rPr lang="ru-RU" sz="1600" b="1" kern="1200" dirty="0" smtClean="0"/>
            <a:t> при </a:t>
          </a:r>
          <a:r>
            <a:rPr lang="ru-RU" sz="1600" b="1" kern="1200" dirty="0" err="1" smtClean="0"/>
            <a:t>неможливості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обстежити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дитину</a:t>
          </a:r>
          <a:r>
            <a:rPr lang="ru-RU" sz="1600" b="1" kern="1200" dirty="0" smtClean="0"/>
            <a:t>   </a:t>
          </a:r>
          <a:r>
            <a:rPr lang="ru-RU" sz="1600" b="1" kern="1200" dirty="0" err="1" smtClean="0"/>
            <a:t>під</a:t>
          </a:r>
          <a:r>
            <a:rPr lang="ru-RU" sz="1600" b="1" kern="1200" dirty="0" smtClean="0"/>
            <a:t> час </a:t>
          </a:r>
          <a:r>
            <a:rPr lang="ru-RU" sz="1600" b="1" kern="1200" dirty="0" err="1" smtClean="0"/>
            <a:t>першої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зустрічі</a:t>
          </a:r>
          <a:endParaRPr lang="ru-RU" sz="1600" b="1" kern="1200" dirty="0"/>
        </a:p>
      </dsp:txBody>
      <dsp:txXfrm>
        <a:off x="4713641" y="3209463"/>
        <a:ext cx="2503084" cy="122770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3F761-C76C-4468-B265-3B1A6B9AF294}">
      <dsp:nvSpPr>
        <dsp:cNvPr id="0" name=""/>
        <dsp:cNvSpPr/>
      </dsp:nvSpPr>
      <dsp:spPr>
        <a:xfrm>
          <a:off x="0" y="472563"/>
          <a:ext cx="614033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23CF9E-7DA2-471A-AEE9-A0BEB7D45E04}">
      <dsp:nvSpPr>
        <dsp:cNvPr id="0" name=""/>
        <dsp:cNvSpPr/>
      </dsp:nvSpPr>
      <dsp:spPr>
        <a:xfrm>
          <a:off x="307016" y="15003"/>
          <a:ext cx="5579968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463" tIns="0" rIns="16246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Інформація</a:t>
          </a:r>
          <a:r>
            <a:rPr lang="ru-RU" sz="2400" b="1" kern="1200" dirty="0" smtClean="0"/>
            <a:t> про </a:t>
          </a:r>
          <a:r>
            <a:rPr lang="ru-RU" sz="2400" b="1" kern="1200" dirty="0" err="1" smtClean="0"/>
            <a:t>медичне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обстеження</a:t>
          </a:r>
          <a:r>
            <a:rPr lang="ru-RU" sz="2400" b="1" kern="1200" dirty="0" smtClean="0"/>
            <a:t>  і </a:t>
          </a:r>
          <a:r>
            <a:rPr lang="ru-RU" sz="2400" b="1" kern="1200" dirty="0" err="1" smtClean="0"/>
            <a:t>відвідування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лікарів</a:t>
          </a:r>
          <a:endParaRPr lang="ru-RU" sz="2400" b="1" kern="1200" dirty="0"/>
        </a:p>
      </dsp:txBody>
      <dsp:txXfrm>
        <a:off x="351688" y="59675"/>
        <a:ext cx="5490624" cy="825776"/>
      </dsp:txXfrm>
    </dsp:sp>
    <dsp:sp modelId="{BC4A5157-12F8-44DE-A3AB-3D62684DAEAF}">
      <dsp:nvSpPr>
        <dsp:cNvPr id="0" name=""/>
        <dsp:cNvSpPr/>
      </dsp:nvSpPr>
      <dsp:spPr>
        <a:xfrm>
          <a:off x="0" y="1878723"/>
          <a:ext cx="614033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0D62D1-78DF-400E-BA45-4F9662E4C470}">
      <dsp:nvSpPr>
        <dsp:cNvPr id="0" name=""/>
        <dsp:cNvSpPr/>
      </dsp:nvSpPr>
      <dsp:spPr>
        <a:xfrm>
          <a:off x="307016" y="1421163"/>
          <a:ext cx="5670144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463" tIns="0" rIns="16246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Збір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інформації</a:t>
          </a:r>
          <a:r>
            <a:rPr lang="ru-RU" sz="2400" b="1" kern="1200" dirty="0" smtClean="0"/>
            <a:t> про </a:t>
          </a:r>
          <a:r>
            <a:rPr lang="ru-RU" sz="2400" b="1" kern="1200" dirty="0" err="1" smtClean="0"/>
            <a:t>заклади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чи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заняття</a:t>
          </a:r>
          <a:r>
            <a:rPr lang="ru-RU" sz="2400" b="1" kern="1200" dirty="0" smtClean="0"/>
            <a:t>, </a:t>
          </a:r>
          <a:r>
            <a:rPr lang="ru-RU" sz="2400" b="1" kern="1200" dirty="0" err="1" smtClean="0"/>
            <a:t>які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дитина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відвідувала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раніше</a:t>
          </a:r>
          <a:endParaRPr lang="ru-RU" sz="2400" b="1" kern="1200" dirty="0"/>
        </a:p>
      </dsp:txBody>
      <dsp:txXfrm>
        <a:off x="351688" y="1465835"/>
        <a:ext cx="5580800" cy="825776"/>
      </dsp:txXfrm>
    </dsp:sp>
    <dsp:sp modelId="{234B9766-93B4-4EDC-AE73-821902718C70}">
      <dsp:nvSpPr>
        <dsp:cNvPr id="0" name=""/>
        <dsp:cNvSpPr/>
      </dsp:nvSpPr>
      <dsp:spPr>
        <a:xfrm>
          <a:off x="0" y="3284883"/>
          <a:ext cx="614033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98325-A9CD-4A2C-B294-31651359DCF8}">
      <dsp:nvSpPr>
        <dsp:cNvPr id="0" name=""/>
        <dsp:cNvSpPr/>
      </dsp:nvSpPr>
      <dsp:spPr>
        <a:xfrm>
          <a:off x="307016" y="2827323"/>
          <a:ext cx="5683598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463" tIns="0" rIns="16246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Збір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інформації</a:t>
          </a:r>
          <a:r>
            <a:rPr lang="ru-RU" sz="2400" b="1" kern="1200" dirty="0" smtClean="0"/>
            <a:t> про </a:t>
          </a:r>
          <a:r>
            <a:rPr lang="ru-RU" sz="2400" b="1" kern="1200" dirty="0" err="1" smtClean="0"/>
            <a:t>співпрацю</a:t>
          </a:r>
          <a:r>
            <a:rPr lang="ru-RU" sz="2400" b="1" kern="1200" dirty="0" smtClean="0"/>
            <a:t>  з </a:t>
          </a:r>
          <a:r>
            <a:rPr lang="ru-RU" sz="2400" b="1" kern="1200" dirty="0" err="1" smtClean="0"/>
            <a:t>дорослим</a:t>
          </a:r>
          <a:r>
            <a:rPr lang="ru-RU" sz="2400" b="1" kern="1200" dirty="0" smtClean="0"/>
            <a:t>  </a:t>
          </a:r>
          <a:r>
            <a:rPr lang="ru-RU" sz="2400" b="1" kern="1200" dirty="0" err="1" smtClean="0"/>
            <a:t>дитини</a:t>
          </a:r>
          <a:endParaRPr lang="ru-RU" sz="2400" b="1" kern="1200" dirty="0"/>
        </a:p>
      </dsp:txBody>
      <dsp:txXfrm>
        <a:off x="351688" y="2871995"/>
        <a:ext cx="5594254" cy="82577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03F761-C76C-4468-B265-3B1A6B9AF294}">
      <dsp:nvSpPr>
        <dsp:cNvPr id="0" name=""/>
        <dsp:cNvSpPr/>
      </dsp:nvSpPr>
      <dsp:spPr>
        <a:xfrm>
          <a:off x="0" y="472563"/>
          <a:ext cx="614033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23CF9E-7DA2-471A-AEE9-A0BEB7D45E04}">
      <dsp:nvSpPr>
        <dsp:cNvPr id="0" name=""/>
        <dsp:cNvSpPr/>
      </dsp:nvSpPr>
      <dsp:spPr>
        <a:xfrm>
          <a:off x="307016" y="15003"/>
          <a:ext cx="5579968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463" tIns="0" rIns="16246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Опитування</a:t>
          </a:r>
          <a:r>
            <a:rPr lang="ru-RU" sz="2400" b="1" kern="1200" dirty="0" smtClean="0"/>
            <a:t> про </a:t>
          </a:r>
          <a:r>
            <a:rPr lang="ru-RU" sz="2400" b="1" kern="1200" dirty="0" err="1" smtClean="0"/>
            <a:t>розвиток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дитини</a:t>
          </a:r>
          <a:endParaRPr lang="ru-RU" sz="2400" b="1" kern="1200" dirty="0"/>
        </a:p>
      </dsp:txBody>
      <dsp:txXfrm>
        <a:off x="351688" y="59675"/>
        <a:ext cx="5490624" cy="825776"/>
      </dsp:txXfrm>
    </dsp:sp>
    <dsp:sp modelId="{BC4A5157-12F8-44DE-A3AB-3D62684DAEAF}">
      <dsp:nvSpPr>
        <dsp:cNvPr id="0" name=""/>
        <dsp:cNvSpPr/>
      </dsp:nvSpPr>
      <dsp:spPr>
        <a:xfrm>
          <a:off x="0" y="1878723"/>
          <a:ext cx="614033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0D62D1-78DF-400E-BA45-4F9662E4C470}">
      <dsp:nvSpPr>
        <dsp:cNvPr id="0" name=""/>
        <dsp:cNvSpPr/>
      </dsp:nvSpPr>
      <dsp:spPr>
        <a:xfrm>
          <a:off x="307016" y="1421163"/>
          <a:ext cx="5670144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463" tIns="0" rIns="16246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Заповнення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тестових</a:t>
          </a:r>
          <a:r>
            <a:rPr lang="ru-RU" sz="2400" b="1" kern="1200" dirty="0" smtClean="0"/>
            <a:t> методик і </a:t>
          </a:r>
          <a:r>
            <a:rPr lang="ru-RU" sz="2400" b="1" kern="1200" dirty="0" err="1" smtClean="0"/>
            <a:t>опитувальників</a:t>
          </a:r>
          <a:endParaRPr lang="ru-RU" sz="2400" b="1" kern="1200" dirty="0"/>
        </a:p>
      </dsp:txBody>
      <dsp:txXfrm>
        <a:off x="351688" y="1465835"/>
        <a:ext cx="5580800" cy="825776"/>
      </dsp:txXfrm>
    </dsp:sp>
    <dsp:sp modelId="{234B9766-93B4-4EDC-AE73-821902718C70}">
      <dsp:nvSpPr>
        <dsp:cNvPr id="0" name=""/>
        <dsp:cNvSpPr/>
      </dsp:nvSpPr>
      <dsp:spPr>
        <a:xfrm>
          <a:off x="0" y="3284883"/>
          <a:ext cx="6140334" cy="781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4698325-A9CD-4A2C-B294-31651359DCF8}">
      <dsp:nvSpPr>
        <dsp:cNvPr id="0" name=""/>
        <dsp:cNvSpPr/>
      </dsp:nvSpPr>
      <dsp:spPr>
        <a:xfrm>
          <a:off x="307016" y="2827323"/>
          <a:ext cx="5683598" cy="9151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2463" tIns="0" rIns="162463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/>
            <a:t>Інформація</a:t>
          </a:r>
          <a:r>
            <a:rPr lang="ru-RU" sz="2400" b="1" kern="1200" dirty="0" smtClean="0"/>
            <a:t> про те, </a:t>
          </a:r>
          <a:r>
            <a:rPr lang="ru-RU" sz="2400" b="1" kern="1200" dirty="0" err="1" smtClean="0"/>
            <a:t>що</a:t>
          </a:r>
          <a:r>
            <a:rPr lang="ru-RU" sz="2400" b="1" kern="1200" dirty="0" smtClean="0"/>
            <a:t> любить </a:t>
          </a:r>
          <a:r>
            <a:rPr lang="ru-RU" sz="2400" b="1" kern="1200" dirty="0" err="1" smtClean="0"/>
            <a:t>дитина</a:t>
          </a:r>
          <a:r>
            <a:rPr lang="ru-RU" sz="2400" b="1" kern="1200" dirty="0" smtClean="0"/>
            <a:t>  і </a:t>
          </a:r>
          <a:r>
            <a:rPr lang="ru-RU" sz="2400" b="1" kern="1200" dirty="0" err="1" smtClean="0"/>
            <a:t>чим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можна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її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заспокоїти</a:t>
          </a:r>
          <a:r>
            <a:rPr lang="ru-RU" sz="2400" b="1" kern="1200" dirty="0" smtClean="0"/>
            <a:t> </a:t>
          </a:r>
          <a:r>
            <a:rPr lang="ru-RU" sz="2400" b="1" kern="1200" dirty="0" err="1" smtClean="0"/>
            <a:t>під</a:t>
          </a:r>
          <a:r>
            <a:rPr lang="ru-RU" sz="2400" b="1" kern="1200" dirty="0" smtClean="0"/>
            <a:t> час </a:t>
          </a:r>
          <a:r>
            <a:rPr lang="ru-RU" sz="2400" b="1" kern="1200" dirty="0" err="1" smtClean="0"/>
            <a:t>порушень</a:t>
          </a:r>
          <a:r>
            <a:rPr lang="ru-RU" sz="2400" b="1" kern="1200" dirty="0" smtClean="0"/>
            <a:t> </a:t>
          </a:r>
          <a:r>
            <a:rPr lang="ru-RU" sz="2400" b="1" kern="1200" smtClean="0"/>
            <a:t>поведінки</a:t>
          </a:r>
          <a:endParaRPr lang="ru-RU" sz="2400" b="1" kern="1200" dirty="0"/>
        </a:p>
      </dsp:txBody>
      <dsp:txXfrm>
        <a:off x="351688" y="2871995"/>
        <a:ext cx="5594254" cy="82577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C9C520-4816-4DB0-AF04-A48495CEAE5E}">
      <dsp:nvSpPr>
        <dsp:cNvPr id="0" name=""/>
        <dsp:cNvSpPr/>
      </dsp:nvSpPr>
      <dsp:spPr>
        <a:xfrm>
          <a:off x="0" y="0"/>
          <a:ext cx="1933037" cy="4205803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ЛОГОПЕД</a:t>
          </a:r>
          <a:endParaRPr lang="ru-RU" sz="2200" kern="1200" dirty="0"/>
        </a:p>
      </dsp:txBody>
      <dsp:txXfrm rot="16200000">
        <a:off x="-1531075" y="1531075"/>
        <a:ext cx="3448759" cy="386607"/>
      </dsp:txXfrm>
    </dsp:sp>
    <dsp:sp modelId="{09BED9C8-0885-41C3-96F7-274148E263BE}">
      <dsp:nvSpPr>
        <dsp:cNvPr id="0" name=""/>
        <dsp:cNvSpPr/>
      </dsp:nvSpPr>
      <dsp:spPr>
        <a:xfrm>
          <a:off x="424334" y="0"/>
          <a:ext cx="1440113" cy="420580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Формування</a:t>
          </a:r>
          <a:r>
            <a:rPr lang="ru-RU" sz="2000" b="1" kern="1200" dirty="0" smtClean="0"/>
            <a:t> </a:t>
          </a:r>
          <a:r>
            <a:rPr lang="ru-RU" sz="2000" b="1" kern="1200" dirty="0" err="1" smtClean="0"/>
            <a:t>вказівного</a:t>
          </a:r>
          <a:r>
            <a:rPr lang="ru-RU" sz="2000" b="1" kern="1200" dirty="0" smtClean="0"/>
            <a:t> жесту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Розуміння</a:t>
          </a:r>
          <a:r>
            <a:rPr lang="ru-RU" sz="2000" b="1" kern="1200" dirty="0" smtClean="0"/>
            <a:t> </a:t>
          </a:r>
          <a:r>
            <a:rPr lang="ru-RU" sz="2000" b="1" kern="1200" dirty="0" err="1" smtClean="0"/>
            <a:t>мовлення</a:t>
          </a:r>
          <a:r>
            <a:rPr lang="ru-RU" sz="2000" b="1" kern="1200" dirty="0" smtClean="0"/>
            <a:t> </a:t>
          </a:r>
          <a:r>
            <a:rPr lang="ru-RU" sz="1600" b="1" kern="1200" dirty="0" smtClean="0"/>
            <a:t>ТА ІНСТРУКЦІЙ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Імітація</a:t>
          </a:r>
          <a:r>
            <a:rPr lang="ru-RU" sz="2000" b="1" kern="1200" dirty="0" smtClean="0"/>
            <a:t> і </a:t>
          </a:r>
          <a:r>
            <a:rPr lang="ru-RU" sz="2000" b="1" kern="1200" dirty="0" err="1" smtClean="0"/>
            <a:t>звуконаслі</a:t>
          </a:r>
          <a:endParaRPr lang="ru-RU" sz="2000" b="1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дування</a:t>
          </a:r>
          <a:endParaRPr lang="ru-RU" sz="2000" b="1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err="1" smtClean="0"/>
            <a:t>Мовленнєва</a:t>
          </a:r>
          <a:r>
            <a:rPr lang="ru-RU" sz="2000" b="1" kern="1200" dirty="0" smtClean="0"/>
            <a:t>  </a:t>
          </a:r>
          <a:r>
            <a:rPr lang="ru-RU" sz="2000" b="1" kern="1200" dirty="0" err="1" smtClean="0"/>
            <a:t>імітація</a:t>
          </a:r>
          <a:endParaRPr lang="ru-RU" sz="2000" b="1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 smtClean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 </a:t>
          </a:r>
          <a:endParaRPr lang="ru-RU" sz="1600" kern="1200" dirty="0"/>
        </a:p>
      </dsp:txBody>
      <dsp:txXfrm>
        <a:off x="424334" y="0"/>
        <a:ext cx="1440113" cy="4205803"/>
      </dsp:txXfrm>
    </dsp:sp>
    <dsp:sp modelId="{62037569-1E78-4B33-82A9-0CFD8464F1E8}">
      <dsp:nvSpPr>
        <dsp:cNvPr id="0" name=""/>
        <dsp:cNvSpPr/>
      </dsp:nvSpPr>
      <dsp:spPr>
        <a:xfrm>
          <a:off x="2044275" y="0"/>
          <a:ext cx="1944348" cy="423071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ДЕФЕКТОЛОГ</a:t>
          </a:r>
          <a:endParaRPr lang="ru-RU" sz="2200" kern="1200" dirty="0"/>
        </a:p>
      </dsp:txBody>
      <dsp:txXfrm rot="16200000">
        <a:off x="504118" y="1540156"/>
        <a:ext cx="3469182" cy="388869"/>
      </dsp:txXfrm>
    </dsp:sp>
    <dsp:sp modelId="{BDA417A7-90E0-4787-8248-108F1176C410}">
      <dsp:nvSpPr>
        <dsp:cNvPr id="0" name=""/>
        <dsp:cNvSpPr/>
      </dsp:nvSpPr>
      <dsp:spPr>
        <a:xfrm rot="5400000">
          <a:off x="1815295" y="2339730"/>
          <a:ext cx="432640" cy="36801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D86822A-AF70-4524-9CCC-C64E631C1924}">
      <dsp:nvSpPr>
        <dsp:cNvPr id="0" name=""/>
        <dsp:cNvSpPr/>
      </dsp:nvSpPr>
      <dsp:spPr>
        <a:xfrm>
          <a:off x="2470051" y="0"/>
          <a:ext cx="1448539" cy="423071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54864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Співпраця</a:t>
          </a:r>
          <a:r>
            <a:rPr lang="ru-RU" sz="1600" b="1" kern="1200" dirty="0" smtClean="0"/>
            <a:t> з </a:t>
          </a:r>
          <a:r>
            <a:rPr lang="ru-RU" sz="1600" b="1" kern="1200" dirty="0" err="1" smtClean="0"/>
            <a:t>дорослим</a:t>
          </a:r>
          <a:endParaRPr lang="ru-RU" sz="1600" b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Зоровий</a:t>
          </a:r>
          <a:r>
            <a:rPr lang="ru-RU" sz="1600" b="1" kern="1200" dirty="0" smtClean="0"/>
            <a:t> контакт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Навички</a:t>
          </a:r>
          <a:r>
            <a:rPr lang="ru-RU" sz="1600" b="1" kern="1200" dirty="0" smtClean="0"/>
            <a:t>  </a:t>
          </a:r>
          <a:r>
            <a:rPr lang="ru-RU" sz="1600" b="1" kern="1200" dirty="0" err="1" smtClean="0"/>
            <a:t>уваги</a:t>
          </a:r>
          <a:r>
            <a:rPr lang="ru-RU" sz="1600" b="1" kern="1200" dirty="0" smtClean="0"/>
            <a:t>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Реакція</a:t>
          </a:r>
          <a:r>
            <a:rPr lang="ru-RU" sz="1600" b="1" kern="1200" dirty="0" smtClean="0"/>
            <a:t> СТОП і НІ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Мисленнєві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операції</a:t>
          </a:r>
          <a:endParaRPr lang="ru-RU" sz="1600" b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err="1" smtClean="0"/>
            <a:t>Формує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початкові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навчальні</a:t>
          </a:r>
          <a:r>
            <a:rPr lang="ru-RU" sz="1600" b="1" kern="1200" dirty="0" smtClean="0"/>
            <a:t> </a:t>
          </a:r>
          <a:r>
            <a:rPr lang="ru-RU" sz="1600" b="1" kern="1200" dirty="0" err="1" smtClean="0"/>
            <a:t>навички</a:t>
          </a:r>
          <a:endParaRPr lang="ru-RU" sz="1600" b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  ( рамки-</a:t>
          </a:r>
          <a:r>
            <a:rPr lang="ru-RU" sz="1600" b="1" kern="1200" dirty="0" err="1" smtClean="0"/>
            <a:t>вкладки,пірамідка</a:t>
          </a:r>
          <a:r>
            <a:rPr lang="ru-RU" sz="1600" b="1" kern="1200" dirty="0" smtClean="0"/>
            <a:t>, </a:t>
          </a:r>
          <a:r>
            <a:rPr lang="ru-RU" sz="1600" b="1" kern="1200" dirty="0" err="1" smtClean="0"/>
            <a:t>сортери</a:t>
          </a:r>
          <a:r>
            <a:rPr lang="ru-RU" sz="1600" b="1" kern="1200" dirty="0" smtClean="0"/>
            <a:t>)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2470051" y="0"/>
        <a:ext cx="1448539" cy="4230710"/>
      </dsp:txXfrm>
    </dsp:sp>
    <dsp:sp modelId="{7A20C560-E577-44FC-AC58-4F7F14E8D018}">
      <dsp:nvSpPr>
        <dsp:cNvPr id="0" name=""/>
        <dsp:cNvSpPr/>
      </dsp:nvSpPr>
      <dsp:spPr>
        <a:xfrm>
          <a:off x="4050007" y="0"/>
          <a:ext cx="2018318" cy="423071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5438" rIns="97790" bIns="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200" kern="1200" dirty="0" smtClean="0"/>
            <a:t>ПСИХОЛОГ</a:t>
          </a:r>
          <a:endParaRPr lang="ru-RU" sz="2200" kern="1200" dirty="0"/>
        </a:p>
      </dsp:txBody>
      <dsp:txXfrm rot="16200000">
        <a:off x="2517248" y="1532759"/>
        <a:ext cx="3469182" cy="403663"/>
      </dsp:txXfrm>
    </dsp:sp>
    <dsp:sp modelId="{F66DBE17-6580-49D7-AEEC-C2DDFA462A09}">
      <dsp:nvSpPr>
        <dsp:cNvPr id="0" name=""/>
        <dsp:cNvSpPr/>
      </dsp:nvSpPr>
      <dsp:spPr>
        <a:xfrm rot="5400000">
          <a:off x="3845512" y="2339730"/>
          <a:ext cx="432640" cy="36801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1FC309-FD76-4767-B13C-2521C44879CD}">
      <dsp:nvSpPr>
        <dsp:cNvPr id="0" name=""/>
        <dsp:cNvSpPr/>
      </dsp:nvSpPr>
      <dsp:spPr>
        <a:xfrm>
          <a:off x="4485215" y="0"/>
          <a:ext cx="1503647" cy="4230710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48006" rIns="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i="1" kern="1200" dirty="0" smtClean="0"/>
            <a:t>Допомагає виокремленню власного «Я» з довкілля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/>
            <a:t>Формує</a:t>
          </a:r>
          <a:r>
            <a:rPr lang="ru-RU" sz="1400" b="1" kern="1200" dirty="0" smtClean="0"/>
            <a:t> схему </a:t>
          </a:r>
          <a:r>
            <a:rPr lang="ru-RU" sz="1400" b="1" kern="1200" dirty="0" err="1" smtClean="0"/>
            <a:t>тіла</a:t>
          </a:r>
          <a:r>
            <a:rPr lang="ru-RU" sz="1400" b="1" kern="1200" dirty="0" smtClean="0"/>
            <a:t>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err="1" smtClean="0"/>
            <a:t>Вчить</a:t>
          </a:r>
          <a:r>
            <a:rPr lang="ru-RU" sz="1400" b="1" kern="1200" dirty="0" smtClean="0"/>
            <a:t> </a:t>
          </a:r>
          <a:r>
            <a:rPr lang="ru-RU" sz="1400" b="1" kern="1200" dirty="0" err="1" smtClean="0"/>
            <a:t>допускати</a:t>
          </a:r>
          <a:r>
            <a:rPr lang="ru-RU" sz="1400" b="1" kern="1200" dirty="0" smtClean="0"/>
            <a:t> </a:t>
          </a:r>
          <a:r>
            <a:rPr lang="ru-RU" sz="1400" b="1" kern="1200" dirty="0" err="1" smtClean="0"/>
            <a:t>іншу</a:t>
          </a:r>
          <a:r>
            <a:rPr lang="ru-RU" sz="1400" b="1" kern="1200" dirty="0" smtClean="0"/>
            <a:t> </a:t>
          </a:r>
          <a:r>
            <a:rPr lang="ru-RU" sz="1400" b="1" kern="1200" dirty="0" err="1" smtClean="0"/>
            <a:t>людину</a:t>
          </a:r>
          <a:r>
            <a:rPr lang="ru-RU" sz="1400" b="1" kern="1200" dirty="0" smtClean="0"/>
            <a:t>  у </a:t>
          </a:r>
          <a:r>
            <a:rPr lang="ru-RU" sz="1400" b="1" kern="1200" dirty="0" err="1" smtClean="0"/>
            <a:t>власний</a:t>
          </a:r>
          <a:r>
            <a:rPr lang="ru-RU" sz="1400" b="1" kern="1200" dirty="0" smtClean="0"/>
            <a:t> </a:t>
          </a:r>
          <a:r>
            <a:rPr lang="ru-RU" sz="1400" b="1" kern="1200" dirty="0" err="1" smtClean="0"/>
            <a:t>простір</a:t>
          </a:r>
          <a:r>
            <a:rPr lang="ru-RU" sz="1400" b="1" kern="1200" dirty="0" smtClean="0"/>
            <a:t> за </a:t>
          </a:r>
          <a:r>
            <a:rPr lang="ru-RU" sz="1400" b="1" kern="1200" dirty="0" err="1" smtClean="0"/>
            <a:t>допомогою</a:t>
          </a:r>
          <a:r>
            <a:rPr lang="ru-RU" sz="1400" b="1" kern="1200" dirty="0" smtClean="0"/>
            <a:t>  арт-</a:t>
          </a:r>
          <a:r>
            <a:rPr lang="ru-RU" sz="1400" b="1" kern="1200" dirty="0" err="1" smtClean="0"/>
            <a:t>технік</a:t>
          </a:r>
          <a:endParaRPr lang="ru-RU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Розширює простір «Я»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Формує статеву ідентифікацію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uk-UA" sz="1400" b="1" kern="1200" dirty="0" smtClean="0"/>
            <a:t>Формує в</a:t>
          </a:r>
          <a:r>
            <a:rPr lang="uk-UA" sz="1400" b="1" i="0" kern="1200" dirty="0" smtClean="0"/>
            <a:t>міння розпізнавати і відповідно реагувати на прості емоції </a:t>
          </a:r>
          <a:endParaRPr lang="ru-RU" sz="1400" b="1" i="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4485215" y="0"/>
        <a:ext cx="1503647" cy="423071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365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620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91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098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7362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415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133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51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102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64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92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6E9CB0-7AED-4C3F-A5E7-843A28488646}" type="datetimeFigureOut">
              <a:rPr lang="ru-RU" smtClean="0"/>
              <a:t>21.09.2023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0E06D1-299F-493D-B3D3-5731EA21E2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771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13" Type="http://schemas.openxmlformats.org/officeDocument/2006/relationships/diagramData" Target="../diagrams/data9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17" Type="http://schemas.microsoft.com/office/2007/relationships/diagramDrawing" Target="../diagrams/drawing9.xml"/><Relationship Id="rId2" Type="http://schemas.openxmlformats.org/officeDocument/2006/relationships/image" Target="../media/image2.jpg"/><Relationship Id="rId16" Type="http://schemas.openxmlformats.org/officeDocument/2006/relationships/diagramColors" Target="../diagrams/colors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5" Type="http://schemas.openxmlformats.org/officeDocument/2006/relationships/diagramQuickStyle" Target="../diagrams/quickStyle9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Relationship Id="rId14" Type="http://schemas.openxmlformats.org/officeDocument/2006/relationships/diagramLayout" Target="../diagrams/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484784"/>
            <a:ext cx="5974432" cy="1470025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ВІД ПЕРШОЇ ЗУСТРІЧІ ДО УСПІШНОЇ КОРЕКЦІЇ</a:t>
            </a:r>
            <a:endParaRPr lang="ru-RU" sz="4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63688" y="3429000"/>
            <a:ext cx="6400800" cy="913656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 err="1" smtClean="0"/>
              <a:t>Співпраця</a:t>
            </a:r>
            <a:r>
              <a:rPr lang="ru-RU" b="1" dirty="0" smtClean="0"/>
              <a:t> </a:t>
            </a:r>
            <a:r>
              <a:rPr lang="ru-RU" b="1" dirty="0" err="1" smtClean="0"/>
              <a:t>батьків</a:t>
            </a:r>
            <a:r>
              <a:rPr lang="ru-RU" b="1" dirty="0" smtClean="0"/>
              <a:t> з </a:t>
            </a:r>
            <a:r>
              <a:rPr lang="ru-RU" b="1" dirty="0" err="1" smtClean="0"/>
              <a:t>корекційним</a:t>
            </a:r>
            <a:r>
              <a:rPr lang="ru-RU" b="1" dirty="0" smtClean="0"/>
              <a:t> закладом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70763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ТРУДНОЩІ, ЩО ВИНИКАЮТЬ  НА ПОЧАТКОВОМУ ЕТАПІ СПІВПРАЦІ БАТЬКІВ З КОРЕКЦІЙНИМ ЗАКЛАДОМ</a:t>
            </a:r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0860577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66065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 ІНФОРМАЦІЯ, ЯКОЮ ДІЛЯТЬСЯ БАТЬКИ З КОРЕКЦІЙНИМ ЗАКЛАДОМ</a:t>
            </a:r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37339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956933236"/>
              </p:ext>
            </p:extLst>
          </p:nvPr>
        </p:nvGraphicFramePr>
        <p:xfrm>
          <a:off x="1501832" y="1822637"/>
          <a:ext cx="6140335" cy="408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601654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ВАЖЛИВА ІНФОРМАЦІЯ, ЯКОЮ ДІЛЯТЬСЯ БАТЬКИ З КОРЕКЦІЙНИМ ЗАКЛАДОМ</a:t>
            </a:r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37339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074394992"/>
              </p:ext>
            </p:extLst>
          </p:nvPr>
        </p:nvGraphicFramePr>
        <p:xfrm>
          <a:off x="1547664" y="1700808"/>
          <a:ext cx="6140335" cy="408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246814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СКЛАДАННЯ ІПР </a:t>
            </a:r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85029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Улыбающееся лицо 5"/>
          <p:cNvSpPr/>
          <p:nvPr/>
        </p:nvSpPr>
        <p:spPr>
          <a:xfrm>
            <a:off x="827584" y="1700808"/>
            <a:ext cx="360040" cy="36004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160080" y="2221952"/>
            <a:ext cx="719536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Діагностика</a:t>
            </a:r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усіх</a:t>
            </a:r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сфер </a:t>
            </a:r>
            <a:r>
              <a:rPr lang="ru-RU" sz="4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дитини</a:t>
            </a:r>
            <a:endParaRPr lang="ru-RU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Улыбающееся лицо 8"/>
          <p:cNvSpPr/>
          <p:nvPr/>
        </p:nvSpPr>
        <p:spPr>
          <a:xfrm>
            <a:off x="800040" y="2533295"/>
            <a:ext cx="360040" cy="36004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1179418" y="1518246"/>
            <a:ext cx="762369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Встановлення</a:t>
            </a:r>
            <a:r>
              <a:rPr lang="ru-RU" sz="40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контакту з </a:t>
            </a:r>
            <a:r>
              <a:rPr lang="ru-RU" sz="40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дитиною</a:t>
            </a:r>
            <a:endParaRPr lang="ru-RU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Улыбающееся лицо 10"/>
          <p:cNvSpPr/>
          <p:nvPr/>
        </p:nvSpPr>
        <p:spPr>
          <a:xfrm>
            <a:off x="827584" y="3309480"/>
            <a:ext cx="360040" cy="36004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193558" y="3073347"/>
            <a:ext cx="367600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Складання</a:t>
            </a:r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ІПР</a:t>
            </a:r>
            <a:endParaRPr lang="ru-RU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3" name="Улыбающееся лицо 12"/>
          <p:cNvSpPr/>
          <p:nvPr/>
        </p:nvSpPr>
        <p:spPr>
          <a:xfrm>
            <a:off x="877979" y="4116107"/>
            <a:ext cx="360040" cy="36004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1305094" y="3915197"/>
            <a:ext cx="731463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Ознайомлення</a:t>
            </a:r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батьків</a:t>
            </a:r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із</a:t>
            </a:r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ІПР </a:t>
            </a:r>
          </a:p>
          <a:p>
            <a:pPr algn="ctr"/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  методами </a:t>
            </a:r>
            <a:r>
              <a:rPr lang="ru-RU" sz="4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корекції</a:t>
            </a:r>
            <a:r>
              <a:rPr lang="ru-RU" sz="4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4400" b="0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дитини</a:t>
            </a:r>
            <a:endParaRPr lang="ru-RU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0386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КОМАНДНА СПІВПРАЦЯ</a:t>
            </a:r>
            <a:endParaRPr lang="ru-RU" sz="3200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2373395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622531399"/>
              </p:ext>
            </p:extLst>
          </p:nvPr>
        </p:nvGraphicFramePr>
        <p:xfrm>
          <a:off x="1547664" y="1700808"/>
          <a:ext cx="6140335" cy="40810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306375132"/>
              </p:ext>
            </p:extLst>
          </p:nvPr>
        </p:nvGraphicFramePr>
        <p:xfrm>
          <a:off x="1619672" y="1502543"/>
          <a:ext cx="6068326" cy="42307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</p:spTree>
    <p:extLst>
      <p:ext uri="{BB962C8B-B14F-4D97-AF65-F5344CB8AC3E}">
        <p14:creationId xmlns:p14="http://schemas.microsoft.com/office/powerpoint/2010/main" val="354155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МІФИ ПРО ДІТЕЙ З ООП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80850296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Улыбающееся лицо 5"/>
          <p:cNvSpPr/>
          <p:nvPr/>
        </p:nvSpPr>
        <p:spPr>
          <a:xfrm>
            <a:off x="827584" y="1700808"/>
            <a:ext cx="360040" cy="36004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Улыбающееся лицо 8"/>
          <p:cNvSpPr/>
          <p:nvPr/>
        </p:nvSpPr>
        <p:spPr>
          <a:xfrm>
            <a:off x="800040" y="2533295"/>
            <a:ext cx="360040" cy="36004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Улыбающееся лицо 10"/>
          <p:cNvSpPr/>
          <p:nvPr/>
        </p:nvSpPr>
        <p:spPr>
          <a:xfrm>
            <a:off x="820120" y="3861890"/>
            <a:ext cx="360040" cy="36004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Улыбающееся лицо 12"/>
          <p:cNvSpPr/>
          <p:nvPr/>
        </p:nvSpPr>
        <p:spPr>
          <a:xfrm>
            <a:off x="820120" y="5000319"/>
            <a:ext cx="360040" cy="36004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>
            <a:off x="1091408" y="1429809"/>
            <a:ext cx="753251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 аутизму </a:t>
            </a:r>
            <a:r>
              <a:rPr lang="ru-RU" sz="4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можна</a:t>
            </a:r>
            <a:r>
              <a:rPr lang="ru-RU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«</a:t>
            </a:r>
            <a:r>
              <a:rPr lang="ru-RU" sz="44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витягнути</a:t>
            </a:r>
            <a:r>
              <a:rPr lang="ru-RU" sz="44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»</a:t>
            </a:r>
            <a:endParaRPr lang="ru-RU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313832" y="2381812"/>
            <a:ext cx="750664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Діти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з аутизмом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потребують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спілкування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</a:t>
            </a:r>
          </a:p>
          <a:p>
            <a:pPr algn="ctr"/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а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отже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лише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у 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звичайному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садку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можна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цього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досягти</a:t>
            </a:r>
            <a:endParaRPr lang="ru-RU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130393" y="3749522"/>
            <a:ext cx="766466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Діти</a:t>
            </a:r>
            <a:r>
              <a:rPr lang="ru-RU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з аутизмом не </a:t>
            </a:r>
            <a:r>
              <a:rPr lang="ru-RU" sz="32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потребують</a:t>
            </a:r>
            <a:r>
              <a:rPr lang="ru-RU" sz="32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32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лікування</a:t>
            </a:r>
            <a:endParaRPr lang="ru-RU" sz="32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41121" y="4816337"/>
            <a:ext cx="678474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Діти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з аутизмом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дуже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вразливі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, тому будь</a:t>
            </a:r>
          </a:p>
          <a:p>
            <a:pPr algn="ctr"/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яке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втручання</a:t>
            </a:r>
            <a:r>
              <a:rPr lang="ru-RU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наносить </a:t>
            </a:r>
            <a:r>
              <a:rPr lang="ru-RU" sz="2800" b="1" cap="none" spc="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їм</a:t>
            </a:r>
            <a:r>
              <a:rPr lang="ru-RU" sz="2800" b="1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шкоду</a:t>
            </a:r>
            <a:endParaRPr lang="ru-RU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383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420888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b="1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70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shablon-02</Template>
  <TotalTime>74</TotalTime>
  <Words>269</Words>
  <Application>Microsoft Office PowerPoint</Application>
  <PresentationFormat>Экран (4:3)</PresentationFormat>
  <Paragraphs>53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Тема Office</vt:lpstr>
      <vt:lpstr>ВІД ПЕРШОЇ ЗУСТРІЧІ ДО УСПІШНОЇ КОРЕКЦІЇ</vt:lpstr>
      <vt:lpstr>ТРУДНОЩІ, ЩО ВИНИКАЮТЬ  НА ПОЧАТКОВОМУ ЕТАПІ СПІВПРАЦІ БАТЬКІВ З КОРЕКЦІЙНИМ ЗАКЛАДОМ</vt:lpstr>
      <vt:lpstr>ВАЖЛИВА ІНФОРМАЦІЯ, ЯКОЮ ДІЛЯТЬСЯ БАТЬКИ З КОРЕКЦІЙНИМ ЗАКЛАДОМ</vt:lpstr>
      <vt:lpstr>ВАЖЛИВА ІНФОРМАЦІЯ, ЯКОЮ ДІЛЯТЬСЯ БАТЬКИ З КОРЕКЦІЙНИМ ЗАКЛАДОМ</vt:lpstr>
      <vt:lpstr>СКЛАДАННЯ ІПР </vt:lpstr>
      <vt:lpstr>КОМАНДНА СПІВПРАЦЯ</vt:lpstr>
      <vt:lpstr>МІФИ ПРО ДІТЕЙ З ООП</vt:lpstr>
      <vt:lpstr>ДЯКУЮ ЗА УВАГУ!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ВІД ПЕРШОЇ ЗУСТРІЧІ ДО УСПІШНОЇ КОРЕКЦІЇ</dc:title>
  <dc:creator>дима лагойко</dc:creator>
  <cp:lastModifiedBy>дима лагойко</cp:lastModifiedBy>
  <cp:revision>41</cp:revision>
  <dcterms:created xsi:type="dcterms:W3CDTF">2023-09-21T16:15:47Z</dcterms:created>
  <dcterms:modified xsi:type="dcterms:W3CDTF">2023-09-21T17:31:38Z</dcterms:modified>
</cp:coreProperties>
</file>