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2F0F"/>
    <a:srgbClr val="EA9407"/>
    <a:srgbClr val="EBBE1C"/>
    <a:srgbClr val="1FCECF"/>
    <a:srgbClr val="FAC007"/>
    <a:srgbClr val="C1C63C"/>
    <a:srgbClr val="D2344E"/>
    <a:srgbClr val="F7D50E"/>
    <a:srgbClr val="93E3E6"/>
    <a:srgbClr val="38C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53A7F-E6E1-402F-ADDC-84601E8F063F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B0493-D438-4FF2-BB1B-84AAD1A5D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39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6B0493-D438-4FF2-BB1B-84AAD1A5D5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9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75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66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89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4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65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03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13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3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67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45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62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26E5B-9456-452B-9E71-B10A12826BF8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FA823-277E-42F6-B3D6-711A61529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56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54977" y="120872"/>
            <a:ext cx="5750169" cy="6631289"/>
          </a:xfrm>
          <a:prstGeom prst="roundRect">
            <a:avLst/>
          </a:prstGeom>
          <a:gradFill>
            <a:gsLst>
              <a:gs pos="16872">
                <a:srgbClr val="9CDFE7"/>
              </a:gs>
              <a:gs pos="1000">
                <a:srgbClr val="38C6D5"/>
              </a:gs>
              <a:gs pos="74000">
                <a:srgbClr val="93E3E6"/>
              </a:gs>
              <a:gs pos="83000">
                <a:srgbClr val="9BDEE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child making me angr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6" t="3730"/>
          <a:stretch/>
        </p:blipFill>
        <p:spPr bwMode="auto">
          <a:xfrm>
            <a:off x="6954715" y="120872"/>
            <a:ext cx="5117123" cy="66312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 rot="20836116">
            <a:off x="-616246" y="1467842"/>
            <a:ext cx="7013201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D2344E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: </a:t>
            </a:r>
          </a:p>
          <a:p>
            <a:pPr algn="ctr"/>
            <a:r>
              <a:rPr lang="ru-RU" sz="6000" b="1" cap="none" spc="0" dirty="0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EBBE1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«Я </a:t>
            </a:r>
            <a:r>
              <a:rPr lang="ru-RU" sz="6000" b="1" cap="none" spc="0" dirty="0" err="1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EBBE1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зриваюсь</a:t>
            </a:r>
            <a:r>
              <a:rPr lang="ru-RU" sz="6000" b="1" cap="none" spc="0" dirty="0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EBBE1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6000" b="1" cap="none" spc="0" dirty="0" err="1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EBBE1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дитині</a:t>
            </a:r>
            <a:r>
              <a:rPr lang="ru-RU" sz="6000" b="1" dirty="0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EBBE1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6000" b="1" dirty="0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CD2F0F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CD2F0F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6000" b="1" dirty="0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CD2F0F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000" b="1" dirty="0" err="1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CD2F0F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6000" b="1" dirty="0" smtClean="0">
                <a:ln w="9525">
                  <a:solidFill>
                    <a:srgbClr val="EA9407"/>
                  </a:solidFill>
                  <a:prstDash val="solid"/>
                </a:ln>
                <a:solidFill>
                  <a:srgbClr val="EBBE1C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  <a:endParaRPr lang="ru-RU" sz="6000" b="1" cap="none" spc="0" dirty="0">
              <a:ln w="9525">
                <a:solidFill>
                  <a:srgbClr val="EA9407"/>
                </a:solidFill>
                <a:prstDash val="solid"/>
              </a:ln>
              <a:solidFill>
                <a:srgbClr val="EBBE1C"/>
              </a:solidFill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533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0485" y="120872"/>
            <a:ext cx="11526714" cy="6631289"/>
          </a:xfrm>
          <a:prstGeom prst="roundRect">
            <a:avLst/>
          </a:prstGeom>
          <a:gradFill>
            <a:gsLst>
              <a:gs pos="16872">
                <a:srgbClr val="9CDFE7"/>
              </a:gs>
              <a:gs pos="1000">
                <a:srgbClr val="38C6D5"/>
              </a:gs>
              <a:gs pos="74000">
                <a:srgbClr val="93E3E6"/>
              </a:gs>
              <a:gs pos="83000">
                <a:srgbClr val="9BDEE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%d0%b3%d0%bd%d1%96%d0%b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6" y="98549"/>
            <a:ext cx="4627439" cy="6624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%d0%b3%d0%bd%d1%96%d0%b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775" y="98549"/>
            <a:ext cx="4416424" cy="6624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52377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0485" y="120872"/>
            <a:ext cx="11526714" cy="6631289"/>
          </a:xfrm>
          <a:prstGeom prst="roundRect">
            <a:avLst/>
          </a:prstGeom>
          <a:gradFill>
            <a:gsLst>
              <a:gs pos="16872">
                <a:srgbClr val="9CDFE7"/>
              </a:gs>
              <a:gs pos="1000">
                <a:srgbClr val="38C6D5"/>
              </a:gs>
              <a:gs pos="74000">
                <a:srgbClr val="93E3E6"/>
              </a:gs>
              <a:gs pos="83000">
                <a:srgbClr val="9BDEE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%d0%b3%d0%bd%d1%96%d0%b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98" y="120525"/>
            <a:ext cx="4416425" cy="6624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%d0%b3%d0%bd%d1%96%d0%b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735" y="94148"/>
            <a:ext cx="4434011" cy="6651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69703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60485" y="120872"/>
            <a:ext cx="11526714" cy="6631289"/>
          </a:xfrm>
          <a:prstGeom prst="roundRect">
            <a:avLst/>
          </a:prstGeom>
          <a:gradFill>
            <a:gsLst>
              <a:gs pos="16872">
                <a:srgbClr val="9CDFE7"/>
              </a:gs>
              <a:gs pos="1000">
                <a:srgbClr val="38C6D5"/>
              </a:gs>
              <a:gs pos="74000">
                <a:srgbClr val="93E3E6"/>
              </a:gs>
              <a:gs pos="83000">
                <a:srgbClr val="9BDEE1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%d0%b3%d0%bd%d1%96%d0%b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67" y="116131"/>
            <a:ext cx="4407633" cy="6611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%d0%b3%d0%bd%d1%96%d0%b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284" y="116132"/>
            <a:ext cx="4407634" cy="6611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83610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13</Words>
  <Application>Microsoft Office PowerPoint</Application>
  <PresentationFormat>Широкоэкранный</PresentationFormat>
  <Paragraphs>4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дима лагойко</dc:creator>
  <cp:lastModifiedBy>дима лагойко</cp:lastModifiedBy>
  <cp:revision>25</cp:revision>
  <dcterms:created xsi:type="dcterms:W3CDTF">2023-11-25T11:10:05Z</dcterms:created>
  <dcterms:modified xsi:type="dcterms:W3CDTF">2023-11-25T11:39:09Z</dcterms:modified>
</cp:coreProperties>
</file>