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Lst>
  <p:sldSz cy="6858000" cx="12192000"/>
  <p:notesSz cx="6858000" cy="9144000"/>
  <p:embeddedFontLst>
    <p:embeddedFont>
      <p:font typeface="Proxima Nova"/>
      <p:regular r:id="rId26"/>
      <p:bold r:id="rId27"/>
      <p:italic r:id="rId28"/>
      <p:boldItalic r:id="rId29"/>
    </p:embeddedFont>
    <p:embeddedFont>
      <p:font typeface="Montserrat"/>
      <p:regular r:id="rId30"/>
      <p:bold r:id="rId31"/>
      <p:italic r:id="rId32"/>
      <p:boldItalic r:id="rId33"/>
    </p:embeddedFont>
    <p:embeddedFont>
      <p:font typeface="Century Gothic"/>
      <p:regular r:id="rId34"/>
      <p:bold r:id="rId35"/>
      <p:italic r:id="rId36"/>
      <p:boldItalic r:id="rId3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38" roundtripDataSignature="AMtx7mh3N3VVfkyEb2UDNhgadyUQ6iG7i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0CEC85C-D266-47F6-9416-74A47E1F2423}">
  <a:tblStyle styleId="{90CEC85C-D266-47F6-9416-74A47E1F2423}"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7E9E6"/>
          </a:solidFill>
        </a:fill>
      </a:tcStyle>
    </a:wholeTbl>
    <a:band1H>
      <a:tcTxStyle/>
      <a:tcStyle>
        <a:fill>
          <a:solidFill>
            <a:srgbClr val="CCCFCA"/>
          </a:solidFill>
        </a:fill>
      </a:tcStyle>
    </a:band1H>
    <a:band2H>
      <a:tcTxStyle/>
    </a:band2H>
    <a:band1V>
      <a:tcTxStyle/>
      <a:tcStyle>
        <a:fill>
          <a:solidFill>
            <a:srgbClr val="CCCFCA"/>
          </a:solidFill>
        </a:fill>
      </a:tcStyle>
    </a:band1V>
    <a:band2V>
      <a:tcTxStyle/>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ProximaNova-regular.fntdata"/><Relationship Id="rId25" Type="http://schemas.openxmlformats.org/officeDocument/2006/relationships/slide" Target="slides/slide20.xml"/><Relationship Id="rId28" Type="http://schemas.openxmlformats.org/officeDocument/2006/relationships/font" Target="fonts/ProximaNova-italic.fntdata"/><Relationship Id="rId27" Type="http://schemas.openxmlformats.org/officeDocument/2006/relationships/font" Target="fonts/ProximaNova-bold.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ProximaNova-boldItalic.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Montserrat-bold.fntdata"/><Relationship Id="rId30" Type="http://schemas.openxmlformats.org/officeDocument/2006/relationships/font" Target="fonts/Montserrat-regular.fntdata"/><Relationship Id="rId11" Type="http://schemas.openxmlformats.org/officeDocument/2006/relationships/slide" Target="slides/slide6.xml"/><Relationship Id="rId33" Type="http://schemas.openxmlformats.org/officeDocument/2006/relationships/font" Target="fonts/Montserrat-boldItalic.fntdata"/><Relationship Id="rId10" Type="http://schemas.openxmlformats.org/officeDocument/2006/relationships/slide" Target="slides/slide5.xml"/><Relationship Id="rId32" Type="http://schemas.openxmlformats.org/officeDocument/2006/relationships/font" Target="fonts/Montserrat-italic.fntdata"/><Relationship Id="rId13" Type="http://schemas.openxmlformats.org/officeDocument/2006/relationships/slide" Target="slides/slide8.xml"/><Relationship Id="rId35" Type="http://schemas.openxmlformats.org/officeDocument/2006/relationships/font" Target="fonts/CenturyGothic-bold.fntdata"/><Relationship Id="rId12" Type="http://schemas.openxmlformats.org/officeDocument/2006/relationships/slide" Target="slides/slide7.xml"/><Relationship Id="rId34" Type="http://schemas.openxmlformats.org/officeDocument/2006/relationships/font" Target="fonts/CenturyGothic-regular.fntdata"/><Relationship Id="rId15" Type="http://schemas.openxmlformats.org/officeDocument/2006/relationships/slide" Target="slides/slide10.xml"/><Relationship Id="rId37" Type="http://schemas.openxmlformats.org/officeDocument/2006/relationships/font" Target="fonts/CenturyGothic-boldItalic.fntdata"/><Relationship Id="rId14" Type="http://schemas.openxmlformats.org/officeDocument/2006/relationships/slide" Target="slides/slide9.xml"/><Relationship Id="rId36" Type="http://schemas.openxmlformats.org/officeDocument/2006/relationships/font" Target="fonts/CenturyGothic-italic.fntdata"/><Relationship Id="rId17" Type="http://schemas.openxmlformats.org/officeDocument/2006/relationships/slide" Target="slides/slide12.xml"/><Relationship Id="rId16" Type="http://schemas.openxmlformats.org/officeDocument/2006/relationships/slide" Target="slides/slide11.xml"/><Relationship Id="rId38" Type="http://customschemas.google.com/relationships/presentationmetadata" Target="meta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 name="Shape 135"/>
        <p:cNvGrpSpPr/>
        <p:nvPr/>
      </p:nvGrpSpPr>
      <p:grpSpPr>
        <a:xfrm>
          <a:off x="0" y="0"/>
          <a:ext cx="0" cy="0"/>
          <a:chOff x="0" y="0"/>
          <a:chExt cx="0" cy="0"/>
        </a:xfrm>
      </p:grpSpPr>
      <p:sp>
        <p:nvSpPr>
          <p:cNvPr id="136" name="Google Shape;136;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 name="Shape 143"/>
        <p:cNvGrpSpPr/>
        <p:nvPr/>
      </p:nvGrpSpPr>
      <p:grpSpPr>
        <a:xfrm>
          <a:off x="0" y="0"/>
          <a:ext cx="0" cy="0"/>
          <a:chOff x="0" y="0"/>
          <a:chExt cx="0" cy="0"/>
        </a:xfrm>
      </p:grpSpPr>
      <p:sp>
        <p:nvSpPr>
          <p:cNvPr id="144" name="Google Shape;144;p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5" name="Google Shape;145;p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2" name="Google Shape;152;p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0" name="Google Shape;180;p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p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1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1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12: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14: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7" name="Google Shape;237;p1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9" name="Google Shape;259;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18: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0: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итульный слайд" showMasterSp="0" type="title">
  <p:cSld name="TITLE">
    <p:spTree>
      <p:nvGrpSpPr>
        <p:cNvPr id="17" name="Shape 17"/>
        <p:cNvGrpSpPr/>
        <p:nvPr/>
      </p:nvGrpSpPr>
      <p:grpSpPr>
        <a:xfrm>
          <a:off x="0" y="0"/>
          <a:ext cx="0" cy="0"/>
          <a:chOff x="0" y="0"/>
          <a:chExt cx="0" cy="0"/>
        </a:xfrm>
      </p:grpSpPr>
      <p:sp>
        <p:nvSpPr>
          <p:cNvPr id="18" name="Google Shape;18;p22"/>
          <p:cNvSpPr txBox="1"/>
          <p:nvPr>
            <p:ph type="ctrTitle"/>
          </p:nvPr>
        </p:nvSpPr>
        <p:spPr>
          <a:xfrm>
            <a:off x="684212" y="685799"/>
            <a:ext cx="8001000" cy="2971801"/>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4800"/>
              <a:buFont typeface="Century Gothic"/>
              <a:buNone/>
              <a:defRPr sz="4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 name="Google Shape;19;p22"/>
          <p:cNvSpPr txBox="1"/>
          <p:nvPr>
            <p:ph idx="1" type="subTitle"/>
          </p:nvPr>
        </p:nvSpPr>
        <p:spPr>
          <a:xfrm>
            <a:off x="684212" y="3843867"/>
            <a:ext cx="6400800" cy="1947333"/>
          </a:xfrm>
          <a:prstGeom prst="rect">
            <a:avLst/>
          </a:prstGeom>
          <a:noFill/>
          <a:ln>
            <a:noFill/>
          </a:ln>
        </p:spPr>
        <p:txBody>
          <a:bodyPr anchorCtr="0" anchor="t" bIns="45700" lIns="91425" spcFirstLastPara="1" rIns="91425" wrap="square" tIns="45700">
            <a:normAutofit/>
          </a:bodyPr>
          <a:lstStyle>
            <a:lvl1pPr lvl="0" algn="l">
              <a:spcBef>
                <a:spcPts val="420"/>
              </a:spcBef>
              <a:spcAft>
                <a:spcPts val="0"/>
              </a:spcAft>
              <a:buSzPts val="1680"/>
              <a:buNone/>
              <a:defRPr sz="2100">
                <a:solidFill>
                  <a:srgbClr val="3E5D08"/>
                </a:solidFill>
              </a:defRPr>
            </a:lvl1pPr>
            <a:lvl2pPr lvl="1" algn="ctr">
              <a:spcBef>
                <a:spcPts val="600"/>
              </a:spcBef>
              <a:spcAft>
                <a:spcPts val="0"/>
              </a:spcAft>
              <a:buSzPts val="1440"/>
              <a:buNone/>
              <a:defRPr>
                <a:solidFill>
                  <a:schemeClr val="lt1"/>
                </a:solidFill>
              </a:defRPr>
            </a:lvl2pPr>
            <a:lvl3pPr lvl="2" algn="ctr">
              <a:spcBef>
                <a:spcPts val="600"/>
              </a:spcBef>
              <a:spcAft>
                <a:spcPts val="0"/>
              </a:spcAft>
              <a:buSzPts val="1280"/>
              <a:buNone/>
              <a:defRPr>
                <a:solidFill>
                  <a:schemeClr val="lt1"/>
                </a:solidFill>
              </a:defRPr>
            </a:lvl3pPr>
            <a:lvl4pPr lvl="3" algn="ctr">
              <a:spcBef>
                <a:spcPts val="600"/>
              </a:spcBef>
              <a:spcAft>
                <a:spcPts val="0"/>
              </a:spcAft>
              <a:buSzPts val="1120"/>
              <a:buNone/>
              <a:defRPr>
                <a:solidFill>
                  <a:schemeClr val="lt1"/>
                </a:solidFill>
              </a:defRPr>
            </a:lvl4pPr>
            <a:lvl5pPr lvl="4" algn="ctr">
              <a:spcBef>
                <a:spcPts val="600"/>
              </a:spcBef>
              <a:spcAft>
                <a:spcPts val="0"/>
              </a:spcAft>
              <a:buSzPts val="1120"/>
              <a:buNone/>
              <a:defRPr>
                <a:solidFill>
                  <a:schemeClr val="lt1"/>
                </a:solidFill>
              </a:defRPr>
            </a:lvl5pPr>
            <a:lvl6pPr lvl="5" algn="ctr">
              <a:spcBef>
                <a:spcPts val="600"/>
              </a:spcBef>
              <a:spcAft>
                <a:spcPts val="0"/>
              </a:spcAft>
              <a:buSzPts val="1120"/>
              <a:buNone/>
              <a:defRPr>
                <a:solidFill>
                  <a:schemeClr val="lt1"/>
                </a:solidFill>
              </a:defRPr>
            </a:lvl6pPr>
            <a:lvl7pPr lvl="6" algn="ctr">
              <a:spcBef>
                <a:spcPts val="600"/>
              </a:spcBef>
              <a:spcAft>
                <a:spcPts val="0"/>
              </a:spcAft>
              <a:buSzPts val="1120"/>
              <a:buNone/>
              <a:defRPr>
                <a:solidFill>
                  <a:schemeClr val="lt1"/>
                </a:solidFill>
              </a:defRPr>
            </a:lvl7pPr>
            <a:lvl8pPr lvl="7" algn="ctr">
              <a:spcBef>
                <a:spcPts val="600"/>
              </a:spcBef>
              <a:spcAft>
                <a:spcPts val="0"/>
              </a:spcAft>
              <a:buSzPts val="1120"/>
              <a:buNone/>
              <a:defRPr>
                <a:solidFill>
                  <a:schemeClr val="lt1"/>
                </a:solidFill>
              </a:defRPr>
            </a:lvl8pPr>
            <a:lvl9pPr lvl="8" algn="ctr">
              <a:spcBef>
                <a:spcPts val="600"/>
              </a:spcBef>
              <a:spcAft>
                <a:spcPts val="600"/>
              </a:spcAft>
              <a:buSzPts val="1120"/>
              <a:buNone/>
              <a:defRPr>
                <a:solidFill>
                  <a:schemeClr val="lt1"/>
                </a:solidFill>
              </a:defRPr>
            </a:lvl9pPr>
          </a:lstStyle>
          <a:p/>
        </p:txBody>
      </p:sp>
      <p:sp>
        <p:nvSpPr>
          <p:cNvPr id="20" name="Google Shape;20;p2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2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2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cxnSp>
        <p:nvCxnSpPr>
          <p:cNvPr id="23" name="Google Shape;23;p22"/>
          <p:cNvCxnSpPr/>
          <p:nvPr/>
        </p:nvCxnSpPr>
        <p:spPr>
          <a:xfrm flipH="1">
            <a:off x="8228012" y="8467"/>
            <a:ext cx="3810000" cy="3810000"/>
          </a:xfrm>
          <a:prstGeom prst="straightConnector1">
            <a:avLst/>
          </a:prstGeom>
          <a:noFill/>
          <a:ln cap="flat" cmpd="sng" w="12700">
            <a:solidFill>
              <a:schemeClr val="lt1"/>
            </a:solidFill>
            <a:prstDash val="solid"/>
            <a:round/>
            <a:headEnd len="sm" w="sm" type="none"/>
            <a:tailEnd len="sm" w="sm" type="none"/>
          </a:ln>
        </p:spPr>
      </p:cxnSp>
      <p:cxnSp>
        <p:nvCxnSpPr>
          <p:cNvPr id="24" name="Google Shape;24;p22"/>
          <p:cNvCxnSpPr/>
          <p:nvPr/>
        </p:nvCxnSpPr>
        <p:spPr>
          <a:xfrm flipH="1">
            <a:off x="6108170" y="91545"/>
            <a:ext cx="6080655" cy="6080655"/>
          </a:xfrm>
          <a:prstGeom prst="straightConnector1">
            <a:avLst/>
          </a:prstGeom>
          <a:noFill/>
          <a:ln cap="flat" cmpd="sng" w="12700">
            <a:solidFill>
              <a:schemeClr val="lt1"/>
            </a:solidFill>
            <a:prstDash val="solid"/>
            <a:round/>
            <a:headEnd len="sm" w="sm" type="none"/>
            <a:tailEnd len="sm" w="sm" type="none"/>
          </a:ln>
        </p:spPr>
      </p:cxnSp>
      <p:cxnSp>
        <p:nvCxnSpPr>
          <p:cNvPr id="25" name="Google Shape;25;p22"/>
          <p:cNvCxnSpPr/>
          <p:nvPr/>
        </p:nvCxnSpPr>
        <p:spPr>
          <a:xfrm flipH="1">
            <a:off x="7235825" y="228600"/>
            <a:ext cx="4953000" cy="4953000"/>
          </a:xfrm>
          <a:prstGeom prst="straightConnector1">
            <a:avLst/>
          </a:prstGeom>
          <a:noFill/>
          <a:ln cap="flat" cmpd="sng" w="12700">
            <a:solidFill>
              <a:schemeClr val="lt1"/>
            </a:solidFill>
            <a:prstDash val="solid"/>
            <a:round/>
            <a:headEnd len="sm" w="sm" type="none"/>
            <a:tailEnd len="sm" w="sm" type="none"/>
          </a:ln>
        </p:spPr>
      </p:cxnSp>
      <p:cxnSp>
        <p:nvCxnSpPr>
          <p:cNvPr id="26" name="Google Shape;26;p22"/>
          <p:cNvCxnSpPr/>
          <p:nvPr/>
        </p:nvCxnSpPr>
        <p:spPr>
          <a:xfrm flipH="1">
            <a:off x="7335837" y="32278"/>
            <a:ext cx="4852989" cy="4852989"/>
          </a:xfrm>
          <a:prstGeom prst="straightConnector1">
            <a:avLst/>
          </a:prstGeom>
          <a:noFill/>
          <a:ln cap="flat" cmpd="sng" w="31750">
            <a:solidFill>
              <a:schemeClr val="lt1"/>
            </a:solidFill>
            <a:prstDash val="solid"/>
            <a:round/>
            <a:headEnd len="sm" w="sm" type="none"/>
            <a:tailEnd len="sm" w="sm" type="none"/>
          </a:ln>
        </p:spPr>
      </p:cxnSp>
      <p:cxnSp>
        <p:nvCxnSpPr>
          <p:cNvPr id="27" name="Google Shape;27;p22"/>
          <p:cNvCxnSpPr/>
          <p:nvPr/>
        </p:nvCxnSpPr>
        <p:spPr>
          <a:xfrm flipH="1">
            <a:off x="7845426" y="609601"/>
            <a:ext cx="4343399" cy="4343399"/>
          </a:xfrm>
          <a:prstGeom prst="straightConnector1">
            <a:avLst/>
          </a:prstGeom>
          <a:noFill/>
          <a:ln cap="flat" cmpd="sng" w="31750">
            <a:solidFill>
              <a:schemeClr val="lt1"/>
            </a:solidFill>
            <a:prstDash val="solid"/>
            <a:round/>
            <a:headEnd len="sm" w="sm" type="none"/>
            <a:tailEnd len="sm" w="sm"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объект" type="obj">
  <p:cSld name="OBJECT">
    <p:spTree>
      <p:nvGrpSpPr>
        <p:cNvPr id="28" name="Shape 28"/>
        <p:cNvGrpSpPr/>
        <p:nvPr/>
      </p:nvGrpSpPr>
      <p:grpSpPr>
        <a:xfrm>
          <a:off x="0" y="0"/>
          <a:ext cx="0" cy="0"/>
          <a:chOff x="0" y="0"/>
          <a:chExt cx="0" cy="0"/>
        </a:xfrm>
      </p:grpSpPr>
      <p:sp>
        <p:nvSpPr>
          <p:cNvPr id="29" name="Google Shape;29;p23"/>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23"/>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31" name="Google Shape;31;p2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 name="Google Shape;32;p2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раздела" type="secHead">
  <p:cSld name="SECTION_HEADER">
    <p:spTree>
      <p:nvGrpSpPr>
        <p:cNvPr id="34" name="Shape 34"/>
        <p:cNvGrpSpPr/>
        <p:nvPr/>
      </p:nvGrpSpPr>
      <p:grpSpPr>
        <a:xfrm>
          <a:off x="0" y="0"/>
          <a:ext cx="0" cy="0"/>
          <a:chOff x="0" y="0"/>
          <a:chExt cx="0" cy="0"/>
        </a:xfrm>
      </p:grpSpPr>
      <p:sp>
        <p:nvSpPr>
          <p:cNvPr id="35" name="Google Shape;35;p24"/>
          <p:cNvSpPr txBox="1"/>
          <p:nvPr>
            <p:ph type="title"/>
          </p:nvPr>
        </p:nvSpPr>
        <p:spPr>
          <a:xfrm>
            <a:off x="684211" y="2006600"/>
            <a:ext cx="8534401" cy="228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600"/>
              <a:buFont typeface="Century Gothic"/>
              <a:buNone/>
              <a:defRPr b="0" sz="36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24"/>
          <p:cNvSpPr txBox="1"/>
          <p:nvPr>
            <p:ph idx="1" type="body"/>
          </p:nvPr>
        </p:nvSpPr>
        <p:spPr>
          <a:xfrm>
            <a:off x="684213" y="4495800"/>
            <a:ext cx="8534400" cy="14986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3E5D08"/>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37" name="Google Shape;37;p2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2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2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Два объекта" type="twoObj">
  <p:cSld name="TWO_OBJECTS">
    <p:spTree>
      <p:nvGrpSpPr>
        <p:cNvPr id="40" name="Shape 40"/>
        <p:cNvGrpSpPr/>
        <p:nvPr/>
      </p:nvGrpSpPr>
      <p:grpSpPr>
        <a:xfrm>
          <a:off x="0" y="0"/>
          <a:ext cx="0" cy="0"/>
          <a:chOff x="0" y="0"/>
          <a:chExt cx="0" cy="0"/>
        </a:xfrm>
      </p:grpSpPr>
      <p:sp>
        <p:nvSpPr>
          <p:cNvPr id="41" name="Google Shape;41;p25"/>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25"/>
          <p:cNvSpPr txBox="1"/>
          <p:nvPr>
            <p:ph idx="1" type="body"/>
          </p:nvPr>
        </p:nvSpPr>
        <p:spPr>
          <a:xfrm>
            <a:off x="684211" y="685800"/>
            <a:ext cx="4937655" cy="3615267"/>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3" name="Google Shape;43;p25"/>
          <p:cNvSpPr txBox="1"/>
          <p:nvPr>
            <p:ph idx="2" type="body"/>
          </p:nvPr>
        </p:nvSpPr>
        <p:spPr>
          <a:xfrm>
            <a:off x="5808133" y="685801"/>
            <a:ext cx="4934479" cy="3615266"/>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44" name="Google Shape;44;p2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5" name="Google Shape;45;p2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2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Сравнение" type="twoTxTwoObj">
  <p:cSld name="TWO_OBJECTS_WITH_TEXT">
    <p:spTree>
      <p:nvGrpSpPr>
        <p:cNvPr id="47" name="Shape 47"/>
        <p:cNvGrpSpPr/>
        <p:nvPr/>
      </p:nvGrpSpPr>
      <p:grpSpPr>
        <a:xfrm>
          <a:off x="0" y="0"/>
          <a:ext cx="0" cy="0"/>
          <a:chOff x="0" y="0"/>
          <a:chExt cx="0" cy="0"/>
        </a:xfrm>
      </p:grpSpPr>
      <p:sp>
        <p:nvSpPr>
          <p:cNvPr id="48" name="Google Shape;48;p26"/>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6"/>
          <p:cNvSpPr txBox="1"/>
          <p:nvPr>
            <p:ph idx="1" type="body"/>
          </p:nvPr>
        </p:nvSpPr>
        <p:spPr>
          <a:xfrm>
            <a:off x="972080" y="685800"/>
            <a:ext cx="4649787"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0" name="Google Shape;50;p26"/>
          <p:cNvSpPr txBox="1"/>
          <p:nvPr>
            <p:ph idx="2" type="body"/>
          </p:nvPr>
        </p:nvSpPr>
        <p:spPr>
          <a:xfrm>
            <a:off x="684211" y="1270529"/>
            <a:ext cx="4937655"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1" name="Google Shape;51;p26"/>
          <p:cNvSpPr txBox="1"/>
          <p:nvPr>
            <p:ph idx="3" type="body"/>
          </p:nvPr>
        </p:nvSpPr>
        <p:spPr>
          <a:xfrm>
            <a:off x="6079066" y="685800"/>
            <a:ext cx="4665134" cy="576262"/>
          </a:xfrm>
          <a:prstGeom prst="rect">
            <a:avLst/>
          </a:prstGeom>
          <a:noFill/>
          <a:ln>
            <a:noFill/>
          </a:ln>
        </p:spPr>
        <p:txBody>
          <a:bodyPr anchorCtr="0" anchor="b" bIns="45700" lIns="91425" spcFirstLastPara="1" rIns="91425" wrap="square" tIns="45700">
            <a:noAutofit/>
          </a:bodyPr>
          <a:lstStyle>
            <a:lvl1pPr indent="-228600" lvl="0" marL="457200" algn="l">
              <a:spcBef>
                <a:spcPts val="560"/>
              </a:spcBef>
              <a:spcAft>
                <a:spcPts val="0"/>
              </a:spcAft>
              <a:buSzPts val="2240"/>
              <a:buNone/>
              <a:defRPr b="0" sz="2800">
                <a:solidFill>
                  <a:schemeClr val="lt1"/>
                </a:solidFill>
              </a:defRPr>
            </a:lvl1pPr>
            <a:lvl2pPr indent="-228600" lvl="1" marL="914400" algn="l">
              <a:spcBef>
                <a:spcPts val="600"/>
              </a:spcBef>
              <a:spcAft>
                <a:spcPts val="0"/>
              </a:spcAft>
              <a:buSzPts val="1600"/>
              <a:buNone/>
              <a:defRPr b="1" sz="2000"/>
            </a:lvl2pPr>
            <a:lvl3pPr indent="-228600" lvl="2" marL="1371600" algn="l">
              <a:spcBef>
                <a:spcPts val="600"/>
              </a:spcBef>
              <a:spcAft>
                <a:spcPts val="0"/>
              </a:spcAft>
              <a:buSzPts val="1440"/>
              <a:buNone/>
              <a:defRPr b="1" sz="1800"/>
            </a:lvl3pPr>
            <a:lvl4pPr indent="-228600" lvl="3" marL="1828800" algn="l">
              <a:spcBef>
                <a:spcPts val="600"/>
              </a:spcBef>
              <a:spcAft>
                <a:spcPts val="0"/>
              </a:spcAft>
              <a:buSzPts val="1280"/>
              <a:buNone/>
              <a:defRPr b="1" sz="1600"/>
            </a:lvl4pPr>
            <a:lvl5pPr indent="-228600" lvl="4" marL="2286000" algn="l">
              <a:spcBef>
                <a:spcPts val="600"/>
              </a:spcBef>
              <a:spcAft>
                <a:spcPts val="0"/>
              </a:spcAft>
              <a:buSzPts val="1280"/>
              <a:buNone/>
              <a:defRPr b="1" sz="1600"/>
            </a:lvl5pPr>
            <a:lvl6pPr indent="-228600" lvl="5" marL="2743200" algn="l">
              <a:spcBef>
                <a:spcPts val="600"/>
              </a:spcBef>
              <a:spcAft>
                <a:spcPts val="0"/>
              </a:spcAft>
              <a:buSzPts val="1280"/>
              <a:buNone/>
              <a:defRPr b="1" sz="1600"/>
            </a:lvl6pPr>
            <a:lvl7pPr indent="-228600" lvl="6" marL="3200400" algn="l">
              <a:spcBef>
                <a:spcPts val="600"/>
              </a:spcBef>
              <a:spcAft>
                <a:spcPts val="0"/>
              </a:spcAft>
              <a:buSzPts val="1280"/>
              <a:buNone/>
              <a:defRPr b="1" sz="1600"/>
            </a:lvl7pPr>
            <a:lvl8pPr indent="-228600" lvl="7" marL="3657600" algn="l">
              <a:spcBef>
                <a:spcPts val="600"/>
              </a:spcBef>
              <a:spcAft>
                <a:spcPts val="0"/>
              </a:spcAft>
              <a:buSzPts val="1280"/>
              <a:buNone/>
              <a:defRPr b="1" sz="1600"/>
            </a:lvl8pPr>
            <a:lvl9pPr indent="-228600" lvl="8" marL="4114800" algn="l">
              <a:spcBef>
                <a:spcPts val="600"/>
              </a:spcBef>
              <a:spcAft>
                <a:spcPts val="600"/>
              </a:spcAft>
              <a:buSzPts val="1280"/>
              <a:buNone/>
              <a:defRPr b="1" sz="1600"/>
            </a:lvl9pPr>
          </a:lstStyle>
          <a:p/>
        </p:txBody>
      </p:sp>
      <p:sp>
        <p:nvSpPr>
          <p:cNvPr id="52" name="Google Shape;52;p26"/>
          <p:cNvSpPr txBox="1"/>
          <p:nvPr>
            <p:ph idx="4" type="body"/>
          </p:nvPr>
        </p:nvSpPr>
        <p:spPr>
          <a:xfrm>
            <a:off x="5806545" y="1262062"/>
            <a:ext cx="4929188" cy="3030538"/>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53" name="Google Shape;53;p2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2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2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Только заголовок" type="titleOnly">
  <p:cSld name="TITLE_ONLY">
    <p:spTree>
      <p:nvGrpSpPr>
        <p:cNvPr id="56" name="Shape 56"/>
        <p:cNvGrpSpPr/>
        <p:nvPr/>
      </p:nvGrpSpPr>
      <p:grpSpPr>
        <a:xfrm>
          <a:off x="0" y="0"/>
          <a:ext cx="0" cy="0"/>
          <a:chOff x="0" y="0"/>
          <a:chExt cx="0" cy="0"/>
        </a:xfrm>
      </p:grpSpPr>
      <p:sp>
        <p:nvSpPr>
          <p:cNvPr id="57" name="Google Shape;57;p27"/>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2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2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устой слайд" type="blank">
  <p:cSld name="BLANK">
    <p:spTree>
      <p:nvGrpSpPr>
        <p:cNvPr id="61" name="Shape 61"/>
        <p:cNvGrpSpPr/>
        <p:nvPr/>
      </p:nvGrpSpPr>
      <p:grpSpPr>
        <a:xfrm>
          <a:off x="0" y="0"/>
          <a:ext cx="0" cy="0"/>
          <a:chOff x="0" y="0"/>
          <a:chExt cx="0" cy="0"/>
        </a:xfrm>
      </p:grpSpPr>
      <p:sp>
        <p:nvSpPr>
          <p:cNvPr id="62" name="Google Shape;62;p2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2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2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Объект с подписью" type="objTx">
  <p:cSld name="OBJECT_WITH_CAPTION_TEXT">
    <p:spTree>
      <p:nvGrpSpPr>
        <p:cNvPr id="65" name="Shape 65"/>
        <p:cNvGrpSpPr/>
        <p:nvPr/>
      </p:nvGrpSpPr>
      <p:grpSpPr>
        <a:xfrm>
          <a:off x="0" y="0"/>
          <a:ext cx="0" cy="0"/>
          <a:chOff x="0" y="0"/>
          <a:chExt cx="0" cy="0"/>
        </a:xfrm>
      </p:grpSpPr>
      <p:sp>
        <p:nvSpPr>
          <p:cNvPr id="66" name="Google Shape;66;p29"/>
          <p:cNvSpPr txBox="1"/>
          <p:nvPr>
            <p:ph type="title"/>
          </p:nvPr>
        </p:nvSpPr>
        <p:spPr>
          <a:xfrm>
            <a:off x="7085012" y="685800"/>
            <a:ext cx="3657600" cy="13716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29"/>
          <p:cNvSpPr txBox="1"/>
          <p:nvPr>
            <p:ph idx="1" type="body"/>
          </p:nvPr>
        </p:nvSpPr>
        <p:spPr>
          <a:xfrm>
            <a:off x="684212" y="685800"/>
            <a:ext cx="5943601" cy="5308600"/>
          </a:xfrm>
          <a:prstGeom prst="rect">
            <a:avLst/>
          </a:prstGeom>
          <a:noFill/>
          <a:ln>
            <a:noFill/>
          </a:ln>
        </p:spPr>
        <p:txBody>
          <a:bodyPr anchorCtr="0" anchor="ctr"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68" name="Google Shape;68;p29"/>
          <p:cNvSpPr txBox="1"/>
          <p:nvPr>
            <p:ph idx="2" type="body"/>
          </p:nvPr>
        </p:nvSpPr>
        <p:spPr>
          <a:xfrm>
            <a:off x="7085012" y="2209799"/>
            <a:ext cx="3657600" cy="2091267"/>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None/>
              <a:defRPr sz="16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69" name="Google Shape;69;p29"/>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29"/>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29"/>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Рисунок с подписью" type="picTx">
  <p:cSld name="PICTURE_WITH_CAPTION_TEXT">
    <p:spTree>
      <p:nvGrpSpPr>
        <p:cNvPr id="72" name="Shape 72"/>
        <p:cNvGrpSpPr/>
        <p:nvPr/>
      </p:nvGrpSpPr>
      <p:grpSpPr>
        <a:xfrm>
          <a:off x="0" y="0"/>
          <a:ext cx="0" cy="0"/>
          <a:chOff x="0" y="0"/>
          <a:chExt cx="0" cy="0"/>
        </a:xfrm>
      </p:grpSpPr>
      <p:sp>
        <p:nvSpPr>
          <p:cNvPr id="73" name="Google Shape;73;p30"/>
          <p:cNvSpPr txBox="1"/>
          <p:nvPr>
            <p:ph type="title"/>
          </p:nvPr>
        </p:nvSpPr>
        <p:spPr>
          <a:xfrm>
            <a:off x="4722812" y="1447800"/>
            <a:ext cx="6019800" cy="11430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2800"/>
              <a:buFont typeface="Century Gothic"/>
              <a:buNone/>
              <a:defRPr b="0" sz="28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0"/>
          <p:cNvSpPr/>
          <p:nvPr>
            <p:ph idx="2" type="pic"/>
          </p:nvPr>
        </p:nvSpPr>
        <p:spPr>
          <a:xfrm>
            <a:off x="989012" y="914400"/>
            <a:ext cx="3280974" cy="45720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75" name="Google Shape;75;p30"/>
          <p:cNvSpPr txBox="1"/>
          <p:nvPr>
            <p:ph idx="1" type="body"/>
          </p:nvPr>
        </p:nvSpPr>
        <p:spPr>
          <a:xfrm>
            <a:off x="4722812" y="2777066"/>
            <a:ext cx="6021388" cy="2048933"/>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lvl1pPr>
            <a:lvl2pPr indent="-228600" lvl="1" marL="914400" algn="l">
              <a:spcBef>
                <a:spcPts val="600"/>
              </a:spcBef>
              <a:spcAft>
                <a:spcPts val="0"/>
              </a:spcAft>
              <a:buSzPts val="960"/>
              <a:buNone/>
              <a:defRPr sz="1200"/>
            </a:lvl2pPr>
            <a:lvl3pPr indent="-228600" lvl="2" marL="1371600" algn="l">
              <a:spcBef>
                <a:spcPts val="600"/>
              </a:spcBef>
              <a:spcAft>
                <a:spcPts val="0"/>
              </a:spcAft>
              <a:buSzPts val="800"/>
              <a:buNone/>
              <a:defRPr sz="1000"/>
            </a:lvl3pPr>
            <a:lvl4pPr indent="-228600" lvl="3" marL="1828800" algn="l">
              <a:spcBef>
                <a:spcPts val="600"/>
              </a:spcBef>
              <a:spcAft>
                <a:spcPts val="0"/>
              </a:spcAft>
              <a:buSzPts val="720"/>
              <a:buNone/>
              <a:defRPr sz="900"/>
            </a:lvl4pPr>
            <a:lvl5pPr indent="-228600" lvl="4" marL="2286000" algn="l">
              <a:spcBef>
                <a:spcPts val="600"/>
              </a:spcBef>
              <a:spcAft>
                <a:spcPts val="0"/>
              </a:spcAft>
              <a:buSzPts val="720"/>
              <a:buNone/>
              <a:defRPr sz="900"/>
            </a:lvl5pPr>
            <a:lvl6pPr indent="-228600" lvl="5" marL="2743200" algn="l">
              <a:spcBef>
                <a:spcPts val="600"/>
              </a:spcBef>
              <a:spcAft>
                <a:spcPts val="0"/>
              </a:spcAft>
              <a:buSzPts val="720"/>
              <a:buNone/>
              <a:defRPr sz="900"/>
            </a:lvl6pPr>
            <a:lvl7pPr indent="-228600" lvl="6" marL="3200400" algn="l">
              <a:spcBef>
                <a:spcPts val="600"/>
              </a:spcBef>
              <a:spcAft>
                <a:spcPts val="0"/>
              </a:spcAft>
              <a:buSzPts val="720"/>
              <a:buNone/>
              <a:defRPr sz="900"/>
            </a:lvl7pPr>
            <a:lvl8pPr indent="-228600" lvl="7" marL="3657600" algn="l">
              <a:spcBef>
                <a:spcPts val="600"/>
              </a:spcBef>
              <a:spcAft>
                <a:spcPts val="0"/>
              </a:spcAft>
              <a:buSzPts val="720"/>
              <a:buNone/>
              <a:defRPr sz="900"/>
            </a:lvl8pPr>
            <a:lvl9pPr indent="-228600" lvl="8" marL="4114800" algn="l">
              <a:spcBef>
                <a:spcPts val="600"/>
              </a:spcBef>
              <a:spcAft>
                <a:spcPts val="600"/>
              </a:spcAft>
              <a:buSzPts val="720"/>
              <a:buNone/>
              <a:defRPr sz="900"/>
            </a:lvl9pPr>
          </a:lstStyle>
          <a:p/>
        </p:txBody>
      </p:sp>
      <p:sp>
        <p:nvSpPr>
          <p:cNvPr id="76" name="Google Shape;76;p30"/>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0"/>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30"/>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Панорамная фотография с подписью">
  <p:cSld name="Панорамная фотография с подписью">
    <p:spTree>
      <p:nvGrpSpPr>
        <p:cNvPr id="79" name="Shape 79"/>
        <p:cNvGrpSpPr/>
        <p:nvPr/>
      </p:nvGrpSpPr>
      <p:grpSpPr>
        <a:xfrm>
          <a:off x="0" y="0"/>
          <a:ext cx="0" cy="0"/>
          <a:chOff x="0" y="0"/>
          <a:chExt cx="0" cy="0"/>
        </a:xfrm>
      </p:grpSpPr>
      <p:sp>
        <p:nvSpPr>
          <p:cNvPr id="80" name="Google Shape;80;p31"/>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31"/>
          <p:cNvSpPr/>
          <p:nvPr>
            <p:ph idx="2" type="pic"/>
          </p:nvPr>
        </p:nvSpPr>
        <p:spPr>
          <a:xfrm>
            <a:off x="685800" y="533400"/>
            <a:ext cx="10818812" cy="3124200"/>
          </a:xfrm>
          <a:prstGeom prst="snip2DiagRect">
            <a:avLst>
              <a:gd fmla="val 10815" name="adj1"/>
              <a:gd fmla="val 0" name="adj2"/>
            </a:avLst>
          </a:prstGeom>
          <a:noFill/>
          <a:ln cap="flat" cmpd="sng" w="15875">
            <a:solidFill>
              <a:schemeClr val="lt1">
                <a:alpha val="40000"/>
              </a:schemeClr>
            </a:solidFill>
            <a:prstDash val="solid"/>
            <a:round/>
            <a:headEnd len="sm" w="sm" type="none"/>
            <a:tailEnd len="sm" w="sm" type="none"/>
          </a:ln>
        </p:spPr>
      </p:sp>
      <p:sp>
        <p:nvSpPr>
          <p:cNvPr id="82" name="Google Shape;82;p31"/>
          <p:cNvSpPr txBox="1"/>
          <p:nvPr>
            <p:ph idx="1" type="body"/>
          </p:nvPr>
        </p:nvSpPr>
        <p:spPr>
          <a:xfrm>
            <a:off x="914402" y="3843867"/>
            <a:ext cx="8304210" cy="457200"/>
          </a:xfrm>
          <a:prstGeom prst="rect">
            <a:avLst/>
          </a:prstGeom>
          <a:noFill/>
          <a:ln>
            <a:noFill/>
          </a:ln>
        </p:spPr>
        <p:txBody>
          <a:bodyPr anchorCtr="0" anchor="t" bIns="45700" lIns="91425" spcFirstLastPara="1" rIns="91425" wrap="square" tIns="45700">
            <a:normAutofit/>
          </a:bodyPr>
          <a:lstStyle>
            <a:lvl1pPr indent="-228600" lvl="0" marL="457200" algn="l">
              <a:spcBef>
                <a:spcPts val="320"/>
              </a:spcBef>
              <a:spcAft>
                <a:spcPts val="0"/>
              </a:spcAft>
              <a:buSzPts val="1280"/>
              <a:buFont typeface="Century Gothic"/>
              <a:buNone/>
              <a:defRPr sz="1600"/>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83" name="Google Shape;83;p3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4" name="Google Shape;84;p3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5" name="Google Shape;85;p3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подпись">
  <p:cSld name="Заголовок и подпись">
    <p:spTree>
      <p:nvGrpSpPr>
        <p:cNvPr id="86" name="Shape 86"/>
        <p:cNvGrpSpPr/>
        <p:nvPr/>
      </p:nvGrpSpPr>
      <p:grpSpPr>
        <a:xfrm>
          <a:off x="0" y="0"/>
          <a:ext cx="0" cy="0"/>
          <a:chOff x="0" y="0"/>
          <a:chExt cx="0" cy="0"/>
        </a:xfrm>
      </p:grpSpPr>
      <p:sp>
        <p:nvSpPr>
          <p:cNvPr id="87" name="Google Shape;87;p32"/>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32"/>
          <p:cNvSpPr txBox="1"/>
          <p:nvPr>
            <p:ph idx="1" type="body"/>
          </p:nvPr>
        </p:nvSpPr>
        <p:spPr>
          <a:xfrm>
            <a:off x="684212" y="4114800"/>
            <a:ext cx="8535988" cy="18796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3E5D08"/>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89" name="Google Shape;89;p32"/>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2"/>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2"/>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Цитата с подписью">
  <p:cSld name="Цитата с подписью">
    <p:spTree>
      <p:nvGrpSpPr>
        <p:cNvPr id="92" name="Shape 92"/>
        <p:cNvGrpSpPr/>
        <p:nvPr/>
      </p:nvGrpSpPr>
      <p:grpSpPr>
        <a:xfrm>
          <a:off x="0" y="0"/>
          <a:ext cx="0" cy="0"/>
          <a:chOff x="0" y="0"/>
          <a:chExt cx="0" cy="0"/>
        </a:xfrm>
      </p:grpSpPr>
      <p:sp>
        <p:nvSpPr>
          <p:cNvPr id="93" name="Google Shape;93;p33"/>
          <p:cNvSpPr txBox="1"/>
          <p:nvPr>
            <p:ph type="title"/>
          </p:nvPr>
        </p:nvSpPr>
        <p:spPr>
          <a:xfrm>
            <a:off x="1141411" y="685800"/>
            <a:ext cx="9144001"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33"/>
          <p:cNvSpPr txBox="1"/>
          <p:nvPr>
            <p:ph idx="1" type="body"/>
          </p:nvPr>
        </p:nvSpPr>
        <p:spPr>
          <a:xfrm>
            <a:off x="1446212" y="3429000"/>
            <a:ext cx="8534400" cy="381000"/>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Font typeface="Century Gothic"/>
              <a:buNone/>
              <a:defRPr/>
            </a:lvl1pPr>
            <a:lvl2pPr indent="-228600" lvl="1" marL="914400" algn="l">
              <a:spcBef>
                <a:spcPts val="600"/>
              </a:spcBef>
              <a:spcAft>
                <a:spcPts val="0"/>
              </a:spcAft>
              <a:buSzPts val="1440"/>
              <a:buFont typeface="Century Gothic"/>
              <a:buNone/>
              <a:defRPr/>
            </a:lvl2pPr>
            <a:lvl3pPr indent="-228600" lvl="2" marL="1371600" algn="l">
              <a:spcBef>
                <a:spcPts val="600"/>
              </a:spcBef>
              <a:spcAft>
                <a:spcPts val="0"/>
              </a:spcAft>
              <a:buSzPts val="1280"/>
              <a:buFont typeface="Century Gothic"/>
              <a:buNone/>
              <a:defRPr/>
            </a:lvl3pPr>
            <a:lvl4pPr indent="-228600" lvl="3" marL="1828800" algn="l">
              <a:spcBef>
                <a:spcPts val="600"/>
              </a:spcBef>
              <a:spcAft>
                <a:spcPts val="0"/>
              </a:spcAft>
              <a:buSzPts val="1120"/>
              <a:buFont typeface="Century Gothic"/>
              <a:buNone/>
              <a:defRPr/>
            </a:lvl4pPr>
            <a:lvl5pPr indent="-228600" lvl="4" marL="2286000" algn="l">
              <a:spcBef>
                <a:spcPts val="600"/>
              </a:spcBef>
              <a:spcAft>
                <a:spcPts val="0"/>
              </a:spcAft>
              <a:buSzPts val="1120"/>
              <a:buFont typeface="Century Gothic"/>
              <a:buNone/>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95" name="Google Shape;95;p33"/>
          <p:cNvSpPr txBox="1"/>
          <p:nvPr>
            <p:ph idx="2" type="body"/>
          </p:nvPr>
        </p:nvSpPr>
        <p:spPr>
          <a:xfrm>
            <a:off x="684213" y="4301067"/>
            <a:ext cx="8534400" cy="1684865"/>
          </a:xfrm>
          <a:prstGeom prst="rect">
            <a:avLst/>
          </a:prstGeom>
          <a:noFill/>
          <a:ln>
            <a:noFill/>
          </a:ln>
        </p:spPr>
        <p:txBody>
          <a:bodyPr anchorCtr="0" anchor="ctr" bIns="45700" lIns="91425" spcFirstLastPara="1" rIns="91425" wrap="square" tIns="45700">
            <a:normAutofit/>
          </a:bodyPr>
          <a:lstStyle>
            <a:lvl1pPr indent="-228600" lvl="0" marL="457200" algn="l">
              <a:spcBef>
                <a:spcPts val="400"/>
              </a:spcBef>
              <a:spcAft>
                <a:spcPts val="0"/>
              </a:spcAft>
              <a:buSzPts val="1600"/>
              <a:buNone/>
              <a:defRPr sz="2000">
                <a:solidFill>
                  <a:srgbClr val="3E5D08"/>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96" name="Google Shape;96;p33"/>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3"/>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3"/>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
        <p:nvSpPr>
          <p:cNvPr id="99" name="Google Shape;99;p33"/>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ru-RU" sz="8000">
                <a:solidFill>
                  <a:schemeClr val="lt1"/>
                </a:solidFill>
                <a:latin typeface="Century Gothic"/>
                <a:ea typeface="Century Gothic"/>
                <a:cs typeface="Century Gothic"/>
                <a:sym typeface="Century Gothic"/>
              </a:rPr>
              <a:t>“</a:t>
            </a:r>
            <a:endParaRPr/>
          </a:p>
        </p:txBody>
      </p:sp>
      <p:sp>
        <p:nvSpPr>
          <p:cNvPr id="100" name="Google Shape;100;p33"/>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ru-RU"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Карточка имени">
  <p:cSld name="Карточка имени">
    <p:spTree>
      <p:nvGrpSpPr>
        <p:cNvPr id="101" name="Shape 101"/>
        <p:cNvGrpSpPr/>
        <p:nvPr/>
      </p:nvGrpSpPr>
      <p:grpSpPr>
        <a:xfrm>
          <a:off x="0" y="0"/>
          <a:ext cx="0" cy="0"/>
          <a:chOff x="0" y="0"/>
          <a:chExt cx="0" cy="0"/>
        </a:xfrm>
      </p:grpSpPr>
      <p:sp>
        <p:nvSpPr>
          <p:cNvPr id="102" name="Google Shape;102;p34"/>
          <p:cNvSpPr txBox="1"/>
          <p:nvPr>
            <p:ph type="title"/>
          </p:nvPr>
        </p:nvSpPr>
        <p:spPr>
          <a:xfrm>
            <a:off x="684212" y="3429000"/>
            <a:ext cx="8534400" cy="16974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3" name="Google Shape;103;p34"/>
          <p:cNvSpPr txBox="1"/>
          <p:nvPr>
            <p:ph idx="1" type="body"/>
          </p:nvPr>
        </p:nvSpPr>
        <p:spPr>
          <a:xfrm>
            <a:off x="684211" y="5132981"/>
            <a:ext cx="853599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400"/>
              </a:spcBef>
              <a:spcAft>
                <a:spcPts val="0"/>
              </a:spcAft>
              <a:buSzPts val="1600"/>
              <a:buNone/>
              <a:defRPr sz="2000">
                <a:solidFill>
                  <a:srgbClr val="3E5D08"/>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04" name="Google Shape;104;p34"/>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4"/>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4"/>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Цитата карточки имени">
  <p:cSld name="Цитата карточки имени">
    <p:spTree>
      <p:nvGrpSpPr>
        <p:cNvPr id="107" name="Shape 107"/>
        <p:cNvGrpSpPr/>
        <p:nvPr/>
      </p:nvGrpSpPr>
      <p:grpSpPr>
        <a:xfrm>
          <a:off x="0" y="0"/>
          <a:ext cx="0" cy="0"/>
          <a:chOff x="0" y="0"/>
          <a:chExt cx="0" cy="0"/>
        </a:xfrm>
      </p:grpSpPr>
      <p:sp>
        <p:nvSpPr>
          <p:cNvPr id="108" name="Google Shape;108;p35"/>
          <p:cNvSpPr txBox="1"/>
          <p:nvPr>
            <p:ph type="title"/>
          </p:nvPr>
        </p:nvSpPr>
        <p:spPr>
          <a:xfrm>
            <a:off x="1141413" y="685800"/>
            <a:ext cx="91440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200"/>
              <a:buFont typeface="Century Gothic"/>
              <a:buNone/>
              <a:defRPr b="0" sz="3200" cap="none">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35"/>
          <p:cNvSpPr txBox="1"/>
          <p:nvPr>
            <p:ph idx="1" type="body"/>
          </p:nvPr>
        </p:nvSpPr>
        <p:spPr>
          <a:xfrm>
            <a:off x="684212" y="3928534"/>
            <a:ext cx="8534401" cy="1049866"/>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0" name="Google Shape;110;p35"/>
          <p:cNvSpPr txBox="1"/>
          <p:nvPr>
            <p:ph idx="2" type="body"/>
          </p:nvPr>
        </p:nvSpPr>
        <p:spPr>
          <a:xfrm>
            <a:off x="684211" y="4978400"/>
            <a:ext cx="8534401" cy="1016000"/>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3E5D08"/>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11" name="Google Shape;111;p35"/>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35"/>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35"/>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
        <p:nvSpPr>
          <p:cNvPr id="114" name="Google Shape;114;p35"/>
          <p:cNvSpPr txBox="1"/>
          <p:nvPr/>
        </p:nvSpPr>
        <p:spPr>
          <a:xfrm>
            <a:off x="531812" y="812222"/>
            <a:ext cx="609600" cy="584776"/>
          </a:xfrm>
          <a:prstGeom prst="rect">
            <a:avLst/>
          </a:prstGeom>
          <a:no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rPr lang="ru-RU" sz="8000">
                <a:solidFill>
                  <a:schemeClr val="lt1"/>
                </a:solidFill>
                <a:latin typeface="Century Gothic"/>
                <a:ea typeface="Century Gothic"/>
                <a:cs typeface="Century Gothic"/>
                <a:sym typeface="Century Gothic"/>
              </a:rPr>
              <a:t>“</a:t>
            </a:r>
            <a:endParaRPr/>
          </a:p>
        </p:txBody>
      </p:sp>
      <p:sp>
        <p:nvSpPr>
          <p:cNvPr id="115" name="Google Shape;115;p35"/>
          <p:cNvSpPr txBox="1"/>
          <p:nvPr/>
        </p:nvSpPr>
        <p:spPr>
          <a:xfrm>
            <a:off x="10285412" y="2768601"/>
            <a:ext cx="609600" cy="584776"/>
          </a:xfrm>
          <a:prstGeom prst="rect">
            <a:avLst/>
          </a:prstGeom>
          <a:noFill/>
          <a:ln>
            <a:noFill/>
          </a:ln>
        </p:spPr>
        <p:txBody>
          <a:bodyPr anchorCtr="0" anchor="ctr" bIns="45700" lIns="91425" spcFirstLastPara="1" rIns="91425" wrap="square" tIns="45700">
            <a:noAutofit/>
          </a:bodyPr>
          <a:lstStyle/>
          <a:p>
            <a:pPr indent="0" lvl="0" marL="0" marR="0" rtl="0" algn="r">
              <a:spcBef>
                <a:spcPts val="0"/>
              </a:spcBef>
              <a:spcAft>
                <a:spcPts val="0"/>
              </a:spcAft>
              <a:buNone/>
            </a:pPr>
            <a:r>
              <a:rPr lang="ru-RU" sz="8000">
                <a:solidFill>
                  <a:schemeClr val="lt1"/>
                </a:solidFill>
                <a:latin typeface="Century Gothic"/>
                <a:ea typeface="Century Gothic"/>
                <a:cs typeface="Century Gothic"/>
                <a:sym typeface="Century Gothic"/>
              </a:rPr>
              <a:t>”</a:t>
            </a: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Истина или ложь">
  <p:cSld name="Истина или ложь">
    <p:spTree>
      <p:nvGrpSpPr>
        <p:cNvPr id="116" name="Shape 116"/>
        <p:cNvGrpSpPr/>
        <p:nvPr/>
      </p:nvGrpSpPr>
      <p:grpSpPr>
        <a:xfrm>
          <a:off x="0" y="0"/>
          <a:ext cx="0" cy="0"/>
          <a:chOff x="0" y="0"/>
          <a:chExt cx="0" cy="0"/>
        </a:xfrm>
      </p:grpSpPr>
      <p:sp>
        <p:nvSpPr>
          <p:cNvPr id="117" name="Google Shape;117;p36"/>
          <p:cNvSpPr txBox="1"/>
          <p:nvPr>
            <p:ph type="title"/>
          </p:nvPr>
        </p:nvSpPr>
        <p:spPr>
          <a:xfrm>
            <a:off x="684213" y="685800"/>
            <a:ext cx="10058400" cy="27432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b="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36"/>
          <p:cNvSpPr txBox="1"/>
          <p:nvPr>
            <p:ph idx="1" type="body"/>
          </p:nvPr>
        </p:nvSpPr>
        <p:spPr>
          <a:xfrm>
            <a:off x="684212" y="3928534"/>
            <a:ext cx="8534400" cy="838200"/>
          </a:xfrm>
          <a:prstGeom prst="rect">
            <a:avLst/>
          </a:prstGeom>
          <a:noFill/>
          <a:ln>
            <a:noFill/>
          </a:ln>
        </p:spPr>
        <p:txBody>
          <a:bodyPr anchorCtr="0" anchor="b" bIns="45700" lIns="91425" spcFirstLastPara="1" rIns="91425" wrap="square" tIns="45700">
            <a:normAutofit/>
          </a:bodyPr>
          <a:lstStyle>
            <a:lvl1pPr indent="-228600" lvl="0" marL="457200" algn="l">
              <a:spcBef>
                <a:spcPts val="480"/>
              </a:spcBef>
              <a:spcAft>
                <a:spcPts val="0"/>
              </a:spcAft>
              <a:buSzPts val="1920"/>
              <a:buNone/>
              <a:defRPr b="0" sz="2400" cap="none">
                <a:solidFill>
                  <a:schemeClr val="lt1"/>
                </a:solidFill>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19" name="Google Shape;119;p36"/>
          <p:cNvSpPr txBox="1"/>
          <p:nvPr>
            <p:ph idx="2" type="body"/>
          </p:nvPr>
        </p:nvSpPr>
        <p:spPr>
          <a:xfrm>
            <a:off x="684211" y="4766732"/>
            <a:ext cx="8534401" cy="1227667"/>
          </a:xfrm>
          <a:prstGeom prst="rect">
            <a:avLst/>
          </a:prstGeom>
          <a:noFill/>
          <a:ln>
            <a:noFill/>
          </a:ln>
        </p:spPr>
        <p:txBody>
          <a:bodyPr anchorCtr="0" anchor="t" bIns="45700" lIns="91425" spcFirstLastPara="1" rIns="91425" wrap="square" tIns="45700">
            <a:normAutofit/>
          </a:bodyPr>
          <a:lstStyle>
            <a:lvl1pPr indent="-228600" lvl="0" marL="457200" algn="l">
              <a:spcBef>
                <a:spcPts val="360"/>
              </a:spcBef>
              <a:spcAft>
                <a:spcPts val="0"/>
              </a:spcAft>
              <a:buSzPts val="1440"/>
              <a:buNone/>
              <a:defRPr sz="1800">
                <a:solidFill>
                  <a:srgbClr val="3E5D08"/>
                </a:solidFill>
              </a:defRPr>
            </a:lvl1pPr>
            <a:lvl2pPr indent="-228600" lvl="1" marL="914400" algn="l">
              <a:spcBef>
                <a:spcPts val="600"/>
              </a:spcBef>
              <a:spcAft>
                <a:spcPts val="0"/>
              </a:spcAft>
              <a:buSzPts val="1440"/>
              <a:buNone/>
              <a:defRPr sz="1800">
                <a:solidFill>
                  <a:schemeClr val="lt1"/>
                </a:solidFill>
              </a:defRPr>
            </a:lvl2pPr>
            <a:lvl3pPr indent="-228600" lvl="2" marL="1371600" algn="l">
              <a:spcBef>
                <a:spcPts val="600"/>
              </a:spcBef>
              <a:spcAft>
                <a:spcPts val="0"/>
              </a:spcAft>
              <a:buSzPts val="1280"/>
              <a:buNone/>
              <a:defRPr sz="1600">
                <a:solidFill>
                  <a:schemeClr val="lt1"/>
                </a:solidFill>
              </a:defRPr>
            </a:lvl3pPr>
            <a:lvl4pPr indent="-228600" lvl="3" marL="1828800" algn="l">
              <a:spcBef>
                <a:spcPts val="600"/>
              </a:spcBef>
              <a:spcAft>
                <a:spcPts val="0"/>
              </a:spcAft>
              <a:buSzPts val="1120"/>
              <a:buNone/>
              <a:defRPr sz="1400">
                <a:solidFill>
                  <a:schemeClr val="lt1"/>
                </a:solidFill>
              </a:defRPr>
            </a:lvl4pPr>
            <a:lvl5pPr indent="-228600" lvl="4" marL="2286000" algn="l">
              <a:spcBef>
                <a:spcPts val="600"/>
              </a:spcBef>
              <a:spcAft>
                <a:spcPts val="0"/>
              </a:spcAft>
              <a:buSzPts val="1120"/>
              <a:buNone/>
              <a:defRPr sz="1400">
                <a:solidFill>
                  <a:schemeClr val="lt1"/>
                </a:solidFill>
              </a:defRPr>
            </a:lvl5pPr>
            <a:lvl6pPr indent="-228600" lvl="5" marL="2743200" algn="l">
              <a:spcBef>
                <a:spcPts val="600"/>
              </a:spcBef>
              <a:spcAft>
                <a:spcPts val="0"/>
              </a:spcAft>
              <a:buSzPts val="1120"/>
              <a:buNone/>
              <a:defRPr sz="1400">
                <a:solidFill>
                  <a:schemeClr val="lt1"/>
                </a:solidFill>
              </a:defRPr>
            </a:lvl6pPr>
            <a:lvl7pPr indent="-228600" lvl="6" marL="3200400" algn="l">
              <a:spcBef>
                <a:spcPts val="600"/>
              </a:spcBef>
              <a:spcAft>
                <a:spcPts val="0"/>
              </a:spcAft>
              <a:buSzPts val="1120"/>
              <a:buNone/>
              <a:defRPr sz="1400">
                <a:solidFill>
                  <a:schemeClr val="lt1"/>
                </a:solidFill>
              </a:defRPr>
            </a:lvl7pPr>
            <a:lvl8pPr indent="-228600" lvl="7" marL="3657600" algn="l">
              <a:spcBef>
                <a:spcPts val="600"/>
              </a:spcBef>
              <a:spcAft>
                <a:spcPts val="0"/>
              </a:spcAft>
              <a:buSzPts val="1120"/>
              <a:buNone/>
              <a:defRPr sz="1400">
                <a:solidFill>
                  <a:schemeClr val="lt1"/>
                </a:solidFill>
              </a:defRPr>
            </a:lvl8pPr>
            <a:lvl9pPr indent="-228600" lvl="8" marL="4114800" algn="l">
              <a:spcBef>
                <a:spcPts val="600"/>
              </a:spcBef>
              <a:spcAft>
                <a:spcPts val="600"/>
              </a:spcAft>
              <a:buSzPts val="1120"/>
              <a:buNone/>
              <a:defRPr sz="1400">
                <a:solidFill>
                  <a:schemeClr val="lt1"/>
                </a:solidFill>
              </a:defRPr>
            </a:lvl9pPr>
          </a:lstStyle>
          <a:p/>
        </p:txBody>
      </p:sp>
      <p:sp>
        <p:nvSpPr>
          <p:cNvPr id="120" name="Google Shape;120;p36"/>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36"/>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6"/>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Заголовок и вертикальный текст" type="vertTx">
  <p:cSld name="VERTICAL_TEXT">
    <p:spTree>
      <p:nvGrpSpPr>
        <p:cNvPr id="123" name="Shape 123"/>
        <p:cNvGrpSpPr/>
        <p:nvPr/>
      </p:nvGrpSpPr>
      <p:grpSpPr>
        <a:xfrm>
          <a:off x="0" y="0"/>
          <a:ext cx="0" cy="0"/>
          <a:chOff x="0" y="0"/>
          <a:chExt cx="0" cy="0"/>
        </a:xfrm>
      </p:grpSpPr>
      <p:sp>
        <p:nvSpPr>
          <p:cNvPr id="124" name="Google Shape;124;p37"/>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37"/>
          <p:cNvSpPr txBox="1"/>
          <p:nvPr>
            <p:ph idx="1" type="body"/>
          </p:nvPr>
        </p:nvSpPr>
        <p:spPr>
          <a:xfrm rot="5400000">
            <a:off x="3143778" y="-1773766"/>
            <a:ext cx="3615267" cy="85344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26" name="Google Shape;126;p37"/>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37"/>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8" name="Google Shape;128;p37"/>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Вертикальный заголовок и текст" type="vertTitleAndTx">
  <p:cSld name="VERTICAL_TITLE_AND_VERTICAL_TEXT">
    <p:spTree>
      <p:nvGrpSpPr>
        <p:cNvPr id="129" name="Shape 129"/>
        <p:cNvGrpSpPr/>
        <p:nvPr/>
      </p:nvGrpSpPr>
      <p:grpSpPr>
        <a:xfrm>
          <a:off x="0" y="0"/>
          <a:ext cx="0" cy="0"/>
          <a:chOff x="0" y="0"/>
          <a:chExt cx="0" cy="0"/>
        </a:xfrm>
      </p:grpSpPr>
      <p:sp>
        <p:nvSpPr>
          <p:cNvPr id="130" name="Google Shape;130;p38"/>
          <p:cNvSpPr txBox="1"/>
          <p:nvPr>
            <p:ph type="title"/>
          </p:nvPr>
        </p:nvSpPr>
        <p:spPr>
          <a:xfrm rot="5400000">
            <a:off x="7427912" y="1943100"/>
            <a:ext cx="4572000" cy="2057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Clr>
                <a:schemeClr val="lt1"/>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8"/>
          <p:cNvSpPr txBox="1"/>
          <p:nvPr>
            <p:ph idx="1" type="body"/>
          </p:nvPr>
        </p:nvSpPr>
        <p:spPr>
          <a:xfrm rot="5400000">
            <a:off x="1943100" y="-571500"/>
            <a:ext cx="5308600" cy="7823200"/>
          </a:xfrm>
          <a:prstGeom prst="rect">
            <a:avLst/>
          </a:prstGeom>
          <a:noFill/>
          <a:ln>
            <a:noFill/>
          </a:ln>
        </p:spPr>
        <p:txBody>
          <a:bodyPr anchorCtr="0" anchor="t" bIns="45700" lIns="91425" spcFirstLastPara="1" rIns="91425" wrap="square" tIns="45700">
            <a:normAutofit/>
          </a:bodyPr>
          <a:lstStyle>
            <a:lvl1pPr indent="-320040" lvl="0" marL="457200" algn="l">
              <a:spcBef>
                <a:spcPts val="360"/>
              </a:spcBef>
              <a:spcAft>
                <a:spcPts val="0"/>
              </a:spcAft>
              <a:buSzPts val="1440"/>
              <a:buChar char="▶"/>
              <a:defRPr/>
            </a:lvl1pPr>
            <a:lvl2pPr indent="-320040" lvl="1" marL="914400" algn="l">
              <a:spcBef>
                <a:spcPts val="600"/>
              </a:spcBef>
              <a:spcAft>
                <a:spcPts val="0"/>
              </a:spcAft>
              <a:buSzPts val="1440"/>
              <a:buChar char="▶"/>
              <a:defRPr/>
            </a:lvl2pPr>
            <a:lvl3pPr indent="-320039" lvl="2" marL="1371600" algn="l">
              <a:spcBef>
                <a:spcPts val="600"/>
              </a:spcBef>
              <a:spcAft>
                <a:spcPts val="0"/>
              </a:spcAft>
              <a:buSzPts val="1440"/>
              <a:buChar char="▶"/>
              <a:defRPr/>
            </a:lvl3pPr>
            <a:lvl4pPr indent="-320039" lvl="3" marL="1828800" algn="l">
              <a:spcBef>
                <a:spcPts val="600"/>
              </a:spcBef>
              <a:spcAft>
                <a:spcPts val="0"/>
              </a:spcAft>
              <a:buSzPts val="1440"/>
              <a:buChar char="▶"/>
              <a:defRPr/>
            </a:lvl4pPr>
            <a:lvl5pPr indent="-320039" lvl="4" marL="2286000" algn="l">
              <a:spcBef>
                <a:spcPts val="600"/>
              </a:spcBef>
              <a:spcAft>
                <a:spcPts val="0"/>
              </a:spcAft>
              <a:buSzPts val="1440"/>
              <a:buChar char="▶"/>
              <a:defRPr/>
            </a:lvl5pPr>
            <a:lvl6pPr indent="-320039" lvl="5" marL="2743200" algn="l">
              <a:spcBef>
                <a:spcPts val="600"/>
              </a:spcBef>
              <a:spcAft>
                <a:spcPts val="0"/>
              </a:spcAft>
              <a:buSzPts val="1440"/>
              <a:buChar char="▶"/>
              <a:defRPr/>
            </a:lvl6pPr>
            <a:lvl7pPr indent="-320039" lvl="6" marL="3200400" algn="l">
              <a:spcBef>
                <a:spcPts val="600"/>
              </a:spcBef>
              <a:spcAft>
                <a:spcPts val="0"/>
              </a:spcAft>
              <a:buSzPts val="1440"/>
              <a:buChar char="▶"/>
              <a:defRPr/>
            </a:lvl7pPr>
            <a:lvl8pPr indent="-320040" lvl="7" marL="3657600" algn="l">
              <a:spcBef>
                <a:spcPts val="600"/>
              </a:spcBef>
              <a:spcAft>
                <a:spcPts val="0"/>
              </a:spcAft>
              <a:buSzPts val="1440"/>
              <a:buChar char="▶"/>
              <a:defRPr/>
            </a:lvl8pPr>
            <a:lvl9pPr indent="-320040" lvl="8" marL="4114800" algn="l">
              <a:spcBef>
                <a:spcPts val="600"/>
              </a:spcBef>
              <a:spcAft>
                <a:spcPts val="600"/>
              </a:spcAft>
              <a:buSzPts val="1440"/>
              <a:buChar char="▶"/>
              <a:defRPr/>
            </a:lvl9pPr>
          </a:lstStyle>
          <a:p/>
        </p:txBody>
      </p:sp>
      <p:sp>
        <p:nvSpPr>
          <p:cNvPr id="132" name="Google Shape;132;p38"/>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38"/>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4" name="Google Shape;134;p38"/>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ru-RU"/>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rgbClr val="ABE347"/>
            </a:gs>
            <a:gs pos="10000">
              <a:srgbClr val="ABE347"/>
            </a:gs>
            <a:gs pos="100000">
              <a:srgbClr val="4B7700"/>
            </a:gs>
          </a:gsLst>
          <a:lin ang="6120000" scaled="0"/>
        </a:gradFill>
      </p:bgPr>
    </p:bg>
    <p:spTree>
      <p:nvGrpSpPr>
        <p:cNvPr id="5" name="Shape 5"/>
        <p:cNvGrpSpPr/>
        <p:nvPr/>
      </p:nvGrpSpPr>
      <p:grpSpPr>
        <a:xfrm>
          <a:off x="0" y="0"/>
          <a:ext cx="0" cy="0"/>
          <a:chOff x="0" y="0"/>
          <a:chExt cx="0" cy="0"/>
        </a:xfrm>
      </p:grpSpPr>
      <p:grpSp>
        <p:nvGrpSpPr>
          <p:cNvPr id="6" name="Google Shape;6;p21"/>
          <p:cNvGrpSpPr/>
          <p:nvPr/>
        </p:nvGrpSpPr>
        <p:grpSpPr>
          <a:xfrm>
            <a:off x="9206969" y="2963333"/>
            <a:ext cx="2981858" cy="3208867"/>
            <a:chOff x="9206969" y="2963333"/>
            <a:chExt cx="2981858" cy="3208867"/>
          </a:xfrm>
        </p:grpSpPr>
        <p:cxnSp>
          <p:nvCxnSpPr>
            <p:cNvPr id="7" name="Google Shape;7;p21"/>
            <p:cNvCxnSpPr/>
            <p:nvPr/>
          </p:nvCxnSpPr>
          <p:spPr>
            <a:xfrm flipH="1">
              <a:off x="11276012" y="2963333"/>
              <a:ext cx="912814" cy="912812"/>
            </a:xfrm>
            <a:prstGeom prst="straightConnector1">
              <a:avLst/>
            </a:prstGeom>
            <a:noFill/>
            <a:ln cap="flat" cmpd="sng" w="9525">
              <a:solidFill>
                <a:schemeClr val="lt1"/>
              </a:solidFill>
              <a:prstDash val="solid"/>
              <a:round/>
              <a:headEnd len="sm" w="sm" type="none"/>
              <a:tailEnd len="sm" w="sm" type="none"/>
            </a:ln>
          </p:spPr>
        </p:cxnSp>
        <p:cxnSp>
          <p:nvCxnSpPr>
            <p:cNvPr id="8" name="Google Shape;8;p21"/>
            <p:cNvCxnSpPr/>
            <p:nvPr/>
          </p:nvCxnSpPr>
          <p:spPr>
            <a:xfrm flipH="1">
              <a:off x="9206969" y="3190344"/>
              <a:ext cx="2981857" cy="2981856"/>
            </a:xfrm>
            <a:prstGeom prst="straightConnector1">
              <a:avLst/>
            </a:prstGeom>
            <a:noFill/>
            <a:ln cap="flat" cmpd="sng" w="9525">
              <a:solidFill>
                <a:schemeClr val="lt1"/>
              </a:solidFill>
              <a:prstDash val="solid"/>
              <a:round/>
              <a:headEnd len="sm" w="sm" type="none"/>
              <a:tailEnd len="sm" w="sm" type="none"/>
            </a:ln>
          </p:spPr>
        </p:cxnSp>
        <p:cxnSp>
          <p:nvCxnSpPr>
            <p:cNvPr id="9" name="Google Shape;9;p21"/>
            <p:cNvCxnSpPr/>
            <p:nvPr/>
          </p:nvCxnSpPr>
          <p:spPr>
            <a:xfrm flipH="1">
              <a:off x="10292292" y="3285067"/>
              <a:ext cx="1896534" cy="1896533"/>
            </a:xfrm>
            <a:prstGeom prst="straightConnector1">
              <a:avLst/>
            </a:prstGeom>
            <a:noFill/>
            <a:ln cap="flat" cmpd="sng" w="9525">
              <a:solidFill>
                <a:schemeClr val="lt1"/>
              </a:solidFill>
              <a:prstDash val="solid"/>
              <a:round/>
              <a:headEnd len="sm" w="sm" type="none"/>
              <a:tailEnd len="sm" w="sm" type="none"/>
            </a:ln>
          </p:spPr>
        </p:cxnSp>
        <p:cxnSp>
          <p:nvCxnSpPr>
            <p:cNvPr id="10" name="Google Shape;10;p21"/>
            <p:cNvCxnSpPr/>
            <p:nvPr/>
          </p:nvCxnSpPr>
          <p:spPr>
            <a:xfrm flipH="1">
              <a:off x="10443103" y="3131080"/>
              <a:ext cx="1745722" cy="1745720"/>
            </a:xfrm>
            <a:prstGeom prst="straightConnector1">
              <a:avLst/>
            </a:prstGeom>
            <a:noFill/>
            <a:ln cap="flat" cmpd="sng" w="28575">
              <a:solidFill>
                <a:schemeClr val="lt1"/>
              </a:solidFill>
              <a:prstDash val="solid"/>
              <a:round/>
              <a:headEnd len="sm" w="sm" type="none"/>
              <a:tailEnd len="sm" w="sm" type="none"/>
            </a:ln>
          </p:spPr>
        </p:cxnSp>
        <p:cxnSp>
          <p:nvCxnSpPr>
            <p:cNvPr id="11" name="Google Shape;11;p21"/>
            <p:cNvCxnSpPr/>
            <p:nvPr/>
          </p:nvCxnSpPr>
          <p:spPr>
            <a:xfrm flipH="1">
              <a:off x="10918826" y="3683001"/>
              <a:ext cx="1270001" cy="1269999"/>
            </a:xfrm>
            <a:prstGeom prst="straightConnector1">
              <a:avLst/>
            </a:prstGeom>
            <a:noFill/>
            <a:ln cap="flat" cmpd="sng" w="28575">
              <a:solidFill>
                <a:schemeClr val="lt1"/>
              </a:solidFill>
              <a:prstDash val="solid"/>
              <a:round/>
              <a:headEnd len="sm" w="sm" type="none"/>
              <a:tailEnd len="sm" w="sm" type="none"/>
            </a:ln>
          </p:spPr>
        </p:cxnSp>
      </p:grpSp>
      <p:sp>
        <p:nvSpPr>
          <p:cNvPr id="12" name="Google Shape;12;p21"/>
          <p:cNvSpPr txBox="1"/>
          <p:nvPr>
            <p:ph type="title"/>
          </p:nvPr>
        </p:nvSpPr>
        <p:spPr>
          <a:xfrm>
            <a:off x="684212" y="4487332"/>
            <a:ext cx="8534400" cy="1507067"/>
          </a:xfrm>
          <a:prstGeom prst="rect">
            <a:avLst/>
          </a:prstGeom>
          <a:noFill/>
          <a:ln>
            <a:noFill/>
          </a:ln>
        </p:spPr>
        <p:txBody>
          <a:bodyPr anchorCtr="0" anchor="ctr" bIns="45700" lIns="91425" spcFirstLastPara="1" rIns="91425" wrap="square" tIns="45700">
            <a:normAutofit/>
          </a:bodyPr>
          <a:lstStyle>
            <a:lvl1pPr lvl="0" marR="0" rtl="0" algn="l">
              <a:spcBef>
                <a:spcPts val="0"/>
              </a:spcBef>
              <a:spcAft>
                <a:spcPts val="0"/>
              </a:spcAft>
              <a:buClr>
                <a:schemeClr val="lt1"/>
              </a:buClr>
              <a:buSzPts val="3600"/>
              <a:buFont typeface="Century Gothic"/>
              <a:buNone/>
              <a:defRPr b="0" i="0" sz="3600" u="none" cap="none" strike="noStrike">
                <a:solidFill>
                  <a:schemeClr val="lt1"/>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2"/>
                </a:solidFill>
              </a:defRPr>
            </a:lvl2pPr>
            <a:lvl3pPr lvl="2" marR="0" rtl="0" algn="l">
              <a:spcBef>
                <a:spcPts val="0"/>
              </a:spcBef>
              <a:spcAft>
                <a:spcPts val="0"/>
              </a:spcAft>
              <a:buSzPts val="1400"/>
              <a:buNone/>
              <a:defRPr b="0" i="0" sz="1800" u="none" cap="none" strike="noStrike">
                <a:solidFill>
                  <a:schemeClr val="lt2"/>
                </a:solidFill>
              </a:defRPr>
            </a:lvl3pPr>
            <a:lvl4pPr lvl="3" marR="0" rtl="0" algn="l">
              <a:spcBef>
                <a:spcPts val="0"/>
              </a:spcBef>
              <a:spcAft>
                <a:spcPts val="0"/>
              </a:spcAft>
              <a:buSzPts val="1400"/>
              <a:buNone/>
              <a:defRPr b="0" i="0" sz="1800" u="none" cap="none" strike="noStrike">
                <a:solidFill>
                  <a:schemeClr val="lt2"/>
                </a:solidFill>
              </a:defRPr>
            </a:lvl4pPr>
            <a:lvl5pPr lvl="4" marR="0" rtl="0" algn="l">
              <a:spcBef>
                <a:spcPts val="0"/>
              </a:spcBef>
              <a:spcAft>
                <a:spcPts val="0"/>
              </a:spcAft>
              <a:buSzPts val="1400"/>
              <a:buNone/>
              <a:defRPr b="0" i="0" sz="1800" u="none" cap="none" strike="noStrike">
                <a:solidFill>
                  <a:schemeClr val="lt2"/>
                </a:solidFill>
              </a:defRPr>
            </a:lvl5pPr>
            <a:lvl6pPr lvl="5" marR="0" rtl="0" algn="l">
              <a:spcBef>
                <a:spcPts val="0"/>
              </a:spcBef>
              <a:spcAft>
                <a:spcPts val="0"/>
              </a:spcAft>
              <a:buSzPts val="1400"/>
              <a:buNone/>
              <a:defRPr b="0" i="0" sz="1800" u="none" cap="none" strike="noStrike">
                <a:solidFill>
                  <a:schemeClr val="lt2"/>
                </a:solidFill>
              </a:defRPr>
            </a:lvl6pPr>
            <a:lvl7pPr lvl="6" marR="0" rtl="0" algn="l">
              <a:spcBef>
                <a:spcPts val="0"/>
              </a:spcBef>
              <a:spcAft>
                <a:spcPts val="0"/>
              </a:spcAft>
              <a:buSzPts val="1400"/>
              <a:buNone/>
              <a:defRPr b="0" i="0" sz="1800" u="none" cap="none" strike="noStrike">
                <a:solidFill>
                  <a:schemeClr val="lt2"/>
                </a:solidFill>
              </a:defRPr>
            </a:lvl7pPr>
            <a:lvl8pPr lvl="7" marR="0" rtl="0" algn="l">
              <a:spcBef>
                <a:spcPts val="0"/>
              </a:spcBef>
              <a:spcAft>
                <a:spcPts val="0"/>
              </a:spcAft>
              <a:buSzPts val="1400"/>
              <a:buNone/>
              <a:defRPr b="0" i="0" sz="1800" u="none" cap="none" strike="noStrike">
                <a:solidFill>
                  <a:schemeClr val="lt2"/>
                </a:solidFill>
              </a:defRPr>
            </a:lvl8pPr>
            <a:lvl9pPr lvl="8" marR="0" rtl="0" algn="l">
              <a:spcBef>
                <a:spcPts val="0"/>
              </a:spcBef>
              <a:spcAft>
                <a:spcPts val="0"/>
              </a:spcAft>
              <a:buSzPts val="1400"/>
              <a:buNone/>
              <a:defRPr b="0" i="0" sz="1800" u="none" cap="none" strike="noStrike">
                <a:solidFill>
                  <a:schemeClr val="lt2"/>
                </a:solidFill>
              </a:defRPr>
            </a:lvl9pPr>
          </a:lstStyle>
          <a:p/>
        </p:txBody>
      </p:sp>
      <p:sp>
        <p:nvSpPr>
          <p:cNvPr id="13" name="Google Shape;13;p21"/>
          <p:cNvSpPr txBox="1"/>
          <p:nvPr>
            <p:ph idx="1" type="body"/>
          </p:nvPr>
        </p:nvSpPr>
        <p:spPr>
          <a:xfrm>
            <a:off x="684212" y="685800"/>
            <a:ext cx="8534400" cy="3615267"/>
          </a:xfrm>
          <a:prstGeom prst="rect">
            <a:avLst/>
          </a:prstGeom>
          <a:noFill/>
          <a:ln>
            <a:noFill/>
          </a:ln>
        </p:spPr>
        <p:txBody>
          <a:bodyPr anchorCtr="0" anchor="ctr" bIns="45700" lIns="91425" spcFirstLastPara="1" rIns="91425" wrap="square" tIns="45700">
            <a:normAutofit/>
          </a:bodyPr>
          <a:lstStyle>
            <a:lvl1pPr indent="-330200" lvl="0" marL="457200" marR="0" rtl="0" algn="l">
              <a:spcBef>
                <a:spcPts val="400"/>
              </a:spcBef>
              <a:spcAft>
                <a:spcPts val="0"/>
              </a:spcAft>
              <a:buClr>
                <a:schemeClr val="lt1"/>
              </a:buClr>
              <a:buSzPts val="1600"/>
              <a:buFont typeface="Noto Sans Symbols"/>
              <a:buChar char="▶"/>
              <a:defRPr b="0" i="0" sz="2000" u="none" cap="none" strike="noStrike">
                <a:solidFill>
                  <a:srgbClr val="3E5D08"/>
                </a:solidFill>
                <a:latin typeface="Century Gothic"/>
                <a:ea typeface="Century Gothic"/>
                <a:cs typeface="Century Gothic"/>
                <a:sym typeface="Century Gothic"/>
              </a:defRPr>
            </a:lvl1pPr>
            <a:lvl2pPr indent="-320040" lvl="1" marL="914400" marR="0" rtl="0" algn="l">
              <a:spcBef>
                <a:spcPts val="600"/>
              </a:spcBef>
              <a:spcAft>
                <a:spcPts val="0"/>
              </a:spcAft>
              <a:buClr>
                <a:schemeClr val="lt1"/>
              </a:buClr>
              <a:buSzPts val="1440"/>
              <a:buFont typeface="Noto Sans Symbols"/>
              <a:buChar char="▶"/>
              <a:defRPr b="0" i="0" sz="1800" u="none" cap="none" strike="noStrike">
                <a:solidFill>
                  <a:srgbClr val="3E5D08"/>
                </a:solidFill>
                <a:latin typeface="Century Gothic"/>
                <a:ea typeface="Century Gothic"/>
                <a:cs typeface="Century Gothic"/>
                <a:sym typeface="Century Gothic"/>
              </a:defRPr>
            </a:lvl2pPr>
            <a:lvl3pPr indent="-309880" lvl="2" marL="1371600" marR="0" rtl="0" algn="l">
              <a:spcBef>
                <a:spcPts val="600"/>
              </a:spcBef>
              <a:spcAft>
                <a:spcPts val="0"/>
              </a:spcAft>
              <a:buClr>
                <a:schemeClr val="lt1"/>
              </a:buClr>
              <a:buSzPts val="1280"/>
              <a:buFont typeface="Noto Sans Symbols"/>
              <a:buChar char="▶"/>
              <a:defRPr b="0" i="0" sz="1600" u="none" cap="none" strike="noStrike">
                <a:solidFill>
                  <a:srgbClr val="3E5D08"/>
                </a:solidFill>
                <a:latin typeface="Century Gothic"/>
                <a:ea typeface="Century Gothic"/>
                <a:cs typeface="Century Gothic"/>
                <a:sym typeface="Century Gothic"/>
              </a:defRPr>
            </a:lvl3pPr>
            <a:lvl4pPr indent="-299719" lvl="3" marL="1828800" marR="0" rtl="0" algn="l">
              <a:spcBef>
                <a:spcPts val="600"/>
              </a:spcBef>
              <a:spcAft>
                <a:spcPts val="0"/>
              </a:spcAft>
              <a:buClr>
                <a:schemeClr val="lt1"/>
              </a:buClr>
              <a:buSzPts val="1120"/>
              <a:buFont typeface="Noto Sans Symbols"/>
              <a:buChar char="▶"/>
              <a:defRPr b="0" i="0" sz="1400" u="none" cap="none" strike="noStrike">
                <a:solidFill>
                  <a:srgbClr val="3E5D08"/>
                </a:solidFill>
                <a:latin typeface="Century Gothic"/>
                <a:ea typeface="Century Gothic"/>
                <a:cs typeface="Century Gothic"/>
                <a:sym typeface="Century Gothic"/>
              </a:defRPr>
            </a:lvl4pPr>
            <a:lvl5pPr indent="-299720" lvl="4" marL="2286000" marR="0" rtl="0" algn="l">
              <a:spcBef>
                <a:spcPts val="600"/>
              </a:spcBef>
              <a:spcAft>
                <a:spcPts val="0"/>
              </a:spcAft>
              <a:buClr>
                <a:schemeClr val="lt1"/>
              </a:buClr>
              <a:buSzPts val="1120"/>
              <a:buFont typeface="Noto Sans Symbols"/>
              <a:buChar char="▶"/>
              <a:defRPr b="0" i="0" sz="1400" u="none" cap="none" strike="noStrike">
                <a:solidFill>
                  <a:srgbClr val="3E5D08"/>
                </a:solidFill>
                <a:latin typeface="Century Gothic"/>
                <a:ea typeface="Century Gothic"/>
                <a:cs typeface="Century Gothic"/>
                <a:sym typeface="Century Gothic"/>
              </a:defRPr>
            </a:lvl5pPr>
            <a:lvl6pPr indent="-299720" lvl="5" marL="2743200" marR="0" rtl="0" algn="l">
              <a:spcBef>
                <a:spcPts val="600"/>
              </a:spcBef>
              <a:spcAft>
                <a:spcPts val="0"/>
              </a:spcAft>
              <a:buClr>
                <a:schemeClr val="lt1"/>
              </a:buClr>
              <a:buSzPts val="1120"/>
              <a:buFont typeface="Noto Sans Symbols"/>
              <a:buChar char="▶"/>
              <a:defRPr b="0" i="0" sz="1400" u="none" cap="none" strike="noStrike">
                <a:solidFill>
                  <a:srgbClr val="3E5D08"/>
                </a:solidFill>
                <a:latin typeface="Century Gothic"/>
                <a:ea typeface="Century Gothic"/>
                <a:cs typeface="Century Gothic"/>
                <a:sym typeface="Century Gothic"/>
              </a:defRPr>
            </a:lvl6pPr>
            <a:lvl7pPr indent="-299720" lvl="6" marL="3200400" marR="0" rtl="0" algn="l">
              <a:spcBef>
                <a:spcPts val="600"/>
              </a:spcBef>
              <a:spcAft>
                <a:spcPts val="0"/>
              </a:spcAft>
              <a:buClr>
                <a:schemeClr val="lt1"/>
              </a:buClr>
              <a:buSzPts val="1120"/>
              <a:buFont typeface="Noto Sans Symbols"/>
              <a:buChar char="▶"/>
              <a:defRPr b="0" i="0" sz="1400" u="none" cap="none" strike="noStrike">
                <a:solidFill>
                  <a:srgbClr val="3E5D08"/>
                </a:solidFill>
                <a:latin typeface="Century Gothic"/>
                <a:ea typeface="Century Gothic"/>
                <a:cs typeface="Century Gothic"/>
                <a:sym typeface="Century Gothic"/>
              </a:defRPr>
            </a:lvl7pPr>
            <a:lvl8pPr indent="-299720" lvl="7" marL="3657600" marR="0" rtl="0" algn="l">
              <a:spcBef>
                <a:spcPts val="600"/>
              </a:spcBef>
              <a:spcAft>
                <a:spcPts val="0"/>
              </a:spcAft>
              <a:buClr>
                <a:schemeClr val="lt1"/>
              </a:buClr>
              <a:buSzPts val="1120"/>
              <a:buFont typeface="Noto Sans Symbols"/>
              <a:buChar char="▶"/>
              <a:defRPr b="0" i="0" sz="1400" u="none" cap="none" strike="noStrike">
                <a:solidFill>
                  <a:srgbClr val="3E5D08"/>
                </a:solidFill>
                <a:latin typeface="Century Gothic"/>
                <a:ea typeface="Century Gothic"/>
                <a:cs typeface="Century Gothic"/>
                <a:sym typeface="Century Gothic"/>
              </a:defRPr>
            </a:lvl8pPr>
            <a:lvl9pPr indent="-299720" lvl="8" marL="4114800" marR="0" rtl="0" algn="l">
              <a:spcBef>
                <a:spcPts val="600"/>
              </a:spcBef>
              <a:spcAft>
                <a:spcPts val="600"/>
              </a:spcAft>
              <a:buClr>
                <a:schemeClr val="lt1"/>
              </a:buClr>
              <a:buSzPts val="1120"/>
              <a:buFont typeface="Noto Sans Symbols"/>
              <a:buChar char="▶"/>
              <a:defRPr b="0" i="0" sz="1400" u="none" cap="none" strike="noStrike">
                <a:solidFill>
                  <a:srgbClr val="3E5D08"/>
                </a:solidFill>
                <a:latin typeface="Century Gothic"/>
                <a:ea typeface="Century Gothic"/>
                <a:cs typeface="Century Gothic"/>
                <a:sym typeface="Century Gothic"/>
              </a:defRPr>
            </a:lvl9pPr>
          </a:lstStyle>
          <a:p/>
        </p:txBody>
      </p:sp>
      <p:sp>
        <p:nvSpPr>
          <p:cNvPr id="14" name="Google Shape;14;p21"/>
          <p:cNvSpPr txBox="1"/>
          <p:nvPr>
            <p:ph idx="10" type="dt"/>
          </p:nvPr>
        </p:nvSpPr>
        <p:spPr>
          <a:xfrm>
            <a:off x="9904412" y="6172200"/>
            <a:ext cx="1600200" cy="365125"/>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000" u="none" cap="none" strike="noStrike">
                <a:solidFill>
                  <a:srgbClr val="293E05"/>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5" name="Google Shape;15;p21"/>
          <p:cNvSpPr txBox="1"/>
          <p:nvPr>
            <p:ph idx="11" type="ftr"/>
          </p:nvPr>
        </p:nvSpPr>
        <p:spPr>
          <a:xfrm>
            <a:off x="684212" y="6172200"/>
            <a:ext cx="7543800" cy="365125"/>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000" u="none" cap="none" strike="noStrike">
                <a:solidFill>
                  <a:srgbClr val="293E05"/>
                </a:solidFill>
                <a:latin typeface="Century Gothic"/>
                <a:ea typeface="Century Gothic"/>
                <a:cs typeface="Century Gothic"/>
                <a:sym typeface="Century Gothic"/>
              </a:defRPr>
            </a:lvl1pPr>
            <a:lvl2pPr lvl="1"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2pPr>
            <a:lvl3pPr lvl="2"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3pPr>
            <a:lvl4pPr lvl="3"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4pPr>
            <a:lvl5pPr lvl="4"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5pPr>
            <a:lvl6pPr lvl="5"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6pPr>
            <a:lvl7pPr lvl="6"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7pPr>
            <a:lvl8pPr lvl="7"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8pPr>
            <a:lvl9pPr lvl="8" marR="0" rtl="0" algn="l">
              <a:spcBef>
                <a:spcPts val="0"/>
              </a:spcBef>
              <a:spcAft>
                <a:spcPts val="0"/>
              </a:spcAft>
              <a:buSzPts val="1400"/>
              <a:buNone/>
              <a:defRPr b="0" i="0" sz="1800" u="none" cap="none" strike="noStrike">
                <a:solidFill>
                  <a:schemeClr val="lt1"/>
                </a:solidFill>
                <a:latin typeface="Century Gothic"/>
                <a:ea typeface="Century Gothic"/>
                <a:cs typeface="Century Gothic"/>
                <a:sym typeface="Century Gothic"/>
              </a:defRPr>
            </a:lvl9pPr>
          </a:lstStyle>
          <a:p/>
        </p:txBody>
      </p:sp>
      <p:sp>
        <p:nvSpPr>
          <p:cNvPr id="16" name="Google Shape;16;p21"/>
          <p:cNvSpPr txBox="1"/>
          <p:nvPr>
            <p:ph idx="12" type="sldNum"/>
          </p:nvPr>
        </p:nvSpPr>
        <p:spPr>
          <a:xfrm>
            <a:off x="10363200" y="5578475"/>
            <a:ext cx="1142245" cy="669925"/>
          </a:xfrm>
          <a:prstGeom prst="rect">
            <a:avLst/>
          </a:prstGeom>
          <a:noFill/>
          <a:ln>
            <a:noFill/>
          </a:ln>
        </p:spPr>
        <p:txBody>
          <a:bodyPr anchorCtr="0" anchor="b" bIns="45700" lIns="91425" spcFirstLastPara="1" rIns="91425" wrap="square" tIns="45700">
            <a:noAutofit/>
          </a:bodyPr>
          <a:lstStyle>
            <a:lvl1pPr indent="0" lvl="0" marL="0" marR="0" rtl="0" algn="r">
              <a:spcBef>
                <a:spcPts val="0"/>
              </a:spcBef>
              <a:buNone/>
              <a:defRPr b="0" i="0" sz="3200" u="none" cap="none" strike="noStrike">
                <a:solidFill>
                  <a:srgbClr val="293E05"/>
                </a:solidFill>
                <a:latin typeface="Century Gothic"/>
                <a:ea typeface="Century Gothic"/>
                <a:cs typeface="Century Gothic"/>
                <a:sym typeface="Century Gothic"/>
              </a:defRPr>
            </a:lvl1pPr>
            <a:lvl2pPr indent="0" lvl="1" marL="0" marR="0" rtl="0" algn="r">
              <a:spcBef>
                <a:spcPts val="0"/>
              </a:spcBef>
              <a:buNone/>
              <a:defRPr b="0" i="0" sz="3200" u="none" cap="none" strike="noStrike">
                <a:solidFill>
                  <a:srgbClr val="293E05"/>
                </a:solidFill>
                <a:latin typeface="Century Gothic"/>
                <a:ea typeface="Century Gothic"/>
                <a:cs typeface="Century Gothic"/>
                <a:sym typeface="Century Gothic"/>
              </a:defRPr>
            </a:lvl2pPr>
            <a:lvl3pPr indent="0" lvl="2" marL="0" marR="0" rtl="0" algn="r">
              <a:spcBef>
                <a:spcPts val="0"/>
              </a:spcBef>
              <a:buNone/>
              <a:defRPr b="0" i="0" sz="3200" u="none" cap="none" strike="noStrike">
                <a:solidFill>
                  <a:srgbClr val="293E05"/>
                </a:solidFill>
                <a:latin typeface="Century Gothic"/>
                <a:ea typeface="Century Gothic"/>
                <a:cs typeface="Century Gothic"/>
                <a:sym typeface="Century Gothic"/>
              </a:defRPr>
            </a:lvl3pPr>
            <a:lvl4pPr indent="0" lvl="3" marL="0" marR="0" rtl="0" algn="r">
              <a:spcBef>
                <a:spcPts val="0"/>
              </a:spcBef>
              <a:buNone/>
              <a:defRPr b="0" i="0" sz="3200" u="none" cap="none" strike="noStrike">
                <a:solidFill>
                  <a:srgbClr val="293E05"/>
                </a:solidFill>
                <a:latin typeface="Century Gothic"/>
                <a:ea typeface="Century Gothic"/>
                <a:cs typeface="Century Gothic"/>
                <a:sym typeface="Century Gothic"/>
              </a:defRPr>
            </a:lvl4pPr>
            <a:lvl5pPr indent="0" lvl="4" marL="0" marR="0" rtl="0" algn="r">
              <a:spcBef>
                <a:spcPts val="0"/>
              </a:spcBef>
              <a:buNone/>
              <a:defRPr b="0" i="0" sz="3200" u="none" cap="none" strike="noStrike">
                <a:solidFill>
                  <a:srgbClr val="293E05"/>
                </a:solidFill>
                <a:latin typeface="Century Gothic"/>
                <a:ea typeface="Century Gothic"/>
                <a:cs typeface="Century Gothic"/>
                <a:sym typeface="Century Gothic"/>
              </a:defRPr>
            </a:lvl5pPr>
            <a:lvl6pPr indent="0" lvl="5" marL="0" marR="0" rtl="0" algn="r">
              <a:spcBef>
                <a:spcPts val="0"/>
              </a:spcBef>
              <a:buNone/>
              <a:defRPr b="0" i="0" sz="3200" u="none" cap="none" strike="noStrike">
                <a:solidFill>
                  <a:srgbClr val="293E05"/>
                </a:solidFill>
                <a:latin typeface="Century Gothic"/>
                <a:ea typeface="Century Gothic"/>
                <a:cs typeface="Century Gothic"/>
                <a:sym typeface="Century Gothic"/>
              </a:defRPr>
            </a:lvl6pPr>
            <a:lvl7pPr indent="0" lvl="6" marL="0" marR="0" rtl="0" algn="r">
              <a:spcBef>
                <a:spcPts val="0"/>
              </a:spcBef>
              <a:buNone/>
              <a:defRPr b="0" i="0" sz="3200" u="none" cap="none" strike="noStrike">
                <a:solidFill>
                  <a:srgbClr val="293E05"/>
                </a:solidFill>
                <a:latin typeface="Century Gothic"/>
                <a:ea typeface="Century Gothic"/>
                <a:cs typeface="Century Gothic"/>
                <a:sym typeface="Century Gothic"/>
              </a:defRPr>
            </a:lvl7pPr>
            <a:lvl8pPr indent="0" lvl="7" marL="0" marR="0" rtl="0" algn="r">
              <a:spcBef>
                <a:spcPts val="0"/>
              </a:spcBef>
              <a:buNone/>
              <a:defRPr b="0" i="0" sz="3200" u="none" cap="none" strike="noStrike">
                <a:solidFill>
                  <a:srgbClr val="293E05"/>
                </a:solidFill>
                <a:latin typeface="Century Gothic"/>
                <a:ea typeface="Century Gothic"/>
                <a:cs typeface="Century Gothic"/>
                <a:sym typeface="Century Gothic"/>
              </a:defRPr>
            </a:lvl8pPr>
            <a:lvl9pPr indent="0" lvl="8" marL="0" marR="0" rtl="0" algn="r">
              <a:spcBef>
                <a:spcPts val="0"/>
              </a:spcBef>
              <a:buNone/>
              <a:defRPr b="0" i="0" sz="3200" u="none" cap="none" strike="noStrike">
                <a:solidFill>
                  <a:srgbClr val="293E05"/>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ru-RU"/>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9.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4.png"/><Relationship Id="rId5" Type="http://schemas.openxmlformats.org/officeDocument/2006/relationships/image" Target="../media/image13.png"/><Relationship Id="rId6" Type="http://schemas.openxmlformats.org/officeDocument/2006/relationships/image" Target="../media/image7.png"/><Relationship Id="rId7" Type="http://schemas.openxmlformats.org/officeDocument/2006/relationships/image" Target="../media/image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p1"/>
          <p:cNvSpPr txBox="1"/>
          <p:nvPr>
            <p:ph type="ctrTitle"/>
          </p:nvPr>
        </p:nvSpPr>
        <p:spPr>
          <a:xfrm>
            <a:off x="170053" y="1532465"/>
            <a:ext cx="9397279" cy="2971801"/>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chemeClr val="lt1"/>
              </a:buClr>
              <a:buSzPts val="6000"/>
              <a:buFont typeface="Century Gothic"/>
              <a:buNone/>
            </a:pPr>
            <a:r>
              <a:rPr lang="ru-RU" sz="6000"/>
              <a:t>РЕСУРСОЗБЕРЕЖЕНІСТЬ БАТЬКІВ, </a:t>
            </a:r>
            <a:br>
              <a:rPr lang="ru-RU" sz="6000"/>
            </a:br>
            <a:r>
              <a:rPr lang="ru-RU" sz="6000"/>
              <a:t>АРТ-ТЕРАПІЯ ЯК</a:t>
            </a:r>
            <a:br>
              <a:rPr lang="ru-RU" sz="6000"/>
            </a:br>
            <a:r>
              <a:rPr lang="ru-RU" sz="6000"/>
              <a:t> МЕТОД  ЗЦІЛЕННЯ.</a:t>
            </a:r>
            <a:endParaRPr sz="6000"/>
          </a:p>
        </p:txBody>
      </p:sp>
      <p:sp>
        <p:nvSpPr>
          <p:cNvPr id="140" name="Google Shape;140;p1"/>
          <p:cNvSpPr txBox="1"/>
          <p:nvPr>
            <p:ph idx="1" type="subTitle"/>
          </p:nvPr>
        </p:nvSpPr>
        <p:spPr>
          <a:xfrm>
            <a:off x="102321" y="6279496"/>
            <a:ext cx="6400800" cy="578504"/>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SzPts val="1680"/>
              <a:buNone/>
            </a:pPr>
            <a:r>
              <a:rPr lang="ru-RU">
                <a:solidFill>
                  <a:schemeClr val="lt1"/>
                </a:solidFill>
              </a:rPr>
              <a:t>Практичний психолог НРЦ в м. РІВНЕ</a:t>
            </a:r>
            <a:endParaRPr>
              <a:solidFill>
                <a:schemeClr val="lt1"/>
              </a:solidFill>
            </a:endParaRPr>
          </a:p>
        </p:txBody>
      </p:sp>
      <p:sp>
        <p:nvSpPr>
          <p:cNvPr id="141" name="Google Shape;141;p1"/>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142" name="Google Shape;142;p1"/>
          <p:cNvPicPr preferRelativeResize="0"/>
          <p:nvPr/>
        </p:nvPicPr>
        <p:blipFill rotWithShape="1">
          <a:blip r:embed="rId3">
            <a:alphaModFix/>
          </a:blip>
          <a:srcRect b="0" l="0" r="0" t="0"/>
          <a:stretch/>
        </p:blipFill>
        <p:spPr>
          <a:xfrm>
            <a:off x="7450666" y="2689070"/>
            <a:ext cx="4657976" cy="406541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 name="Shape 146"/>
        <p:cNvGrpSpPr/>
        <p:nvPr/>
      </p:nvGrpSpPr>
      <p:grpSpPr>
        <a:xfrm>
          <a:off x="0" y="0"/>
          <a:ext cx="0" cy="0"/>
          <a:chOff x="0" y="0"/>
          <a:chExt cx="0" cy="0"/>
        </a:xfrm>
      </p:grpSpPr>
      <p:sp>
        <p:nvSpPr>
          <p:cNvPr id="147" name="Google Shape;147;p2"/>
          <p:cNvSpPr txBox="1"/>
          <p:nvPr>
            <p:ph type="title"/>
          </p:nvPr>
        </p:nvSpPr>
        <p:spPr>
          <a:xfrm>
            <a:off x="1914496" y="0"/>
            <a:ext cx="8534400" cy="1507067"/>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Clr>
                <a:schemeClr val="lt1"/>
              </a:buClr>
              <a:buSzPct val="100000"/>
              <a:buFont typeface="Century Gothic"/>
              <a:buNone/>
            </a:pPr>
            <a:r>
              <a:rPr b="1" lang="ru-RU" sz="4800"/>
              <a:t>ОЦІНІТЬ СВОЮ ВТОМУ НА  СЬОГОДНІ</a:t>
            </a:r>
            <a:endParaRPr b="1" sz="4800"/>
          </a:p>
        </p:txBody>
      </p:sp>
      <p:pic>
        <p:nvPicPr>
          <p:cNvPr descr="Illustration Av Personer Med Låg Batterinivå Och Full Batterinivå Stock  Illustrationer - Illustration av nedslagen, lyckligt: 176917221" id="148" name="Google Shape;148;p2"/>
          <p:cNvPicPr preferRelativeResize="0"/>
          <p:nvPr>
            <p:ph idx="1" type="body"/>
          </p:nvPr>
        </p:nvPicPr>
        <p:blipFill rotWithShape="1">
          <a:blip r:embed="rId3">
            <a:alphaModFix/>
          </a:blip>
          <a:srcRect b="9109" l="0" r="0" t="0"/>
          <a:stretch/>
        </p:blipFill>
        <p:spPr>
          <a:xfrm>
            <a:off x="3678070" y="1423002"/>
            <a:ext cx="5007251" cy="3953783"/>
          </a:xfrm>
          <a:prstGeom prst="rect">
            <a:avLst/>
          </a:prstGeom>
          <a:noFill/>
          <a:ln>
            <a:noFill/>
          </a:ln>
          <a:effectLst>
            <a:outerShdw blurRad="190500" rotWithShape="0" algn="tl">
              <a:srgbClr val="000000">
                <a:alpha val="69803"/>
              </a:srgbClr>
            </a:outerShdw>
          </a:effectLst>
        </p:spPr>
      </p:pic>
      <p:sp>
        <p:nvSpPr>
          <p:cNvPr id="149" name="Google Shape;149;p2"/>
          <p:cNvSpPr/>
          <p:nvPr/>
        </p:nvSpPr>
        <p:spPr>
          <a:xfrm>
            <a:off x="145275" y="5376785"/>
            <a:ext cx="12072900" cy="1323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000">
                <a:solidFill>
                  <a:schemeClr val="lt1"/>
                </a:solidFill>
                <a:latin typeface="Proxima Nova"/>
                <a:ea typeface="Proxima Nova"/>
                <a:cs typeface="Proxima Nova"/>
                <a:sym typeface="Proxima Nova"/>
              </a:rPr>
              <a:t>Уявіть себе батарейкою, яка показує рівень наповненості енергією вашого організму. Подумайте, у якому сегменті наразі ваш стан – зелена зона (наповнений), жовта (кількість енергії зменшується, варто “заправитися”) чи червона (ви повністю знесилені й потребуєте підтримки).</a:t>
            </a:r>
            <a:endParaRPr b="1" sz="2000">
              <a:solidFill>
                <a:schemeClr val="lt1"/>
              </a:solidFill>
              <a:latin typeface="Century Gothic"/>
              <a:ea typeface="Century Gothic"/>
              <a:cs typeface="Century Gothic"/>
              <a:sym typeface="Century Gothic"/>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3"/>
          <p:cNvSpPr txBox="1"/>
          <p:nvPr>
            <p:ph type="title"/>
          </p:nvPr>
        </p:nvSpPr>
        <p:spPr>
          <a:xfrm>
            <a:off x="-103035" y="-352021"/>
            <a:ext cx="8534400" cy="150706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3600"/>
              <a:buFont typeface="Century Gothic"/>
              <a:buNone/>
            </a:pPr>
            <a:r>
              <a:rPr b="1" lang="ru-RU"/>
              <a:t>РЕСУРС</a:t>
            </a:r>
            <a:endParaRPr b="1"/>
          </a:p>
        </p:txBody>
      </p:sp>
      <p:sp>
        <p:nvSpPr>
          <p:cNvPr id="155" name="Google Shape;155;p3"/>
          <p:cNvSpPr/>
          <p:nvPr/>
        </p:nvSpPr>
        <p:spPr>
          <a:xfrm>
            <a:off x="198275" y="803024"/>
            <a:ext cx="9139608" cy="618630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300">
                <a:solidFill>
                  <a:schemeClr val="lt1"/>
                </a:solidFill>
                <a:latin typeface="Century Gothic"/>
                <a:ea typeface="Century Gothic"/>
                <a:cs typeface="Century Gothic"/>
                <a:sym typeface="Century Gothic"/>
              </a:rPr>
              <a:t>Перш ніж розпочинати роботу з підтримання своїх дітей , варто переконатися, що ви самі в безпеці, бо лише поруч зі спокійним та впевненим дорослим діти відчуватимуть захищеність. Пам’ятаймо, що чого би ми не вчили їх на словах, лише особистий приклад матиме для них цінність. Тому мусимо </a:t>
            </a:r>
            <a:r>
              <a:rPr b="1" lang="ru-RU" sz="2300">
                <a:solidFill>
                  <a:schemeClr val="lt1"/>
                </a:solidFill>
                <a:latin typeface="Proxima Nova"/>
                <a:ea typeface="Proxima Nova"/>
                <a:cs typeface="Proxima Nova"/>
                <a:sym typeface="Proxima Nova"/>
              </a:rPr>
              <a:t>насамперед організувати своє життя в нинішніх умовах, аби показати цей приклад дітям та заспокоїти їх.</a:t>
            </a:r>
            <a:r>
              <a:rPr b="1" lang="ru-RU" sz="2300">
                <a:solidFill>
                  <a:schemeClr val="lt1"/>
                </a:solidFill>
                <a:latin typeface="Century Gothic"/>
                <a:ea typeface="Century Gothic"/>
                <a:cs typeface="Century Gothic"/>
                <a:sym typeface="Century Gothic"/>
              </a:rPr>
              <a:t> Правило "кисневої маски в літаку". Нас всіх вчили, що ми маємо допомагати іншим і це важливо. На цьому будується наше життя, адже людина не може існувати поза соціумом. Але, якщо вам погано, спочатку подбайте про себе — вдягніть на себе "кисневу маску", як в літаку, зробіть негайно щось, щоб покращити свій стан. Інакше ви просто фізично не зможемо допомагати іншим. Психологи кажуть: "піклуйтесь про себе, адже єдина людина, яка буде з вами завжди – це ви".</a:t>
            </a:r>
            <a:endParaRPr/>
          </a:p>
          <a:p>
            <a:pPr indent="0" lvl="0" marL="0" marR="0" rtl="0" algn="l">
              <a:spcBef>
                <a:spcPts val="0"/>
              </a:spcBef>
              <a:spcAft>
                <a:spcPts val="0"/>
              </a:spcAft>
              <a:buNone/>
            </a:pPr>
            <a:r>
              <a:t/>
            </a:r>
            <a:endParaRPr b="1" sz="2800">
              <a:solidFill>
                <a:schemeClr val="lt1"/>
              </a:solidFill>
              <a:latin typeface="Century Gothic"/>
              <a:ea typeface="Century Gothic"/>
              <a:cs typeface="Century Gothic"/>
              <a:sym typeface="Century Gothic"/>
            </a:endParaRPr>
          </a:p>
        </p:txBody>
      </p:sp>
      <p:pic>
        <p:nvPicPr>
          <p:cNvPr id="156" name="Google Shape;156;p3"/>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4"/>
          <p:cNvSpPr txBox="1"/>
          <p:nvPr>
            <p:ph type="title"/>
          </p:nvPr>
        </p:nvSpPr>
        <p:spPr>
          <a:xfrm>
            <a:off x="1515485" y="-401859"/>
            <a:ext cx="8534400" cy="1507067"/>
          </a:xfrm>
          <a:prstGeom prst="rect">
            <a:avLst/>
          </a:prstGeom>
          <a:noFill/>
          <a:ln>
            <a:noFill/>
          </a:ln>
        </p:spPr>
        <p:txBody>
          <a:bodyPr anchorCtr="0" anchor="ctr" bIns="45700" lIns="91425" spcFirstLastPara="1" rIns="91425" wrap="square" tIns="45700">
            <a:normAutofit/>
          </a:bodyPr>
          <a:lstStyle/>
          <a:p>
            <a:pPr indent="0" lvl="0" marL="0" rtl="0" algn="ctr">
              <a:spcBef>
                <a:spcPts val="0"/>
              </a:spcBef>
              <a:spcAft>
                <a:spcPts val="0"/>
              </a:spcAft>
              <a:buClr>
                <a:schemeClr val="lt1"/>
              </a:buClr>
              <a:buSzPts val="4800"/>
              <a:buFont typeface="Century Gothic"/>
              <a:buNone/>
            </a:pPr>
            <a:r>
              <a:rPr b="1" lang="ru-RU" sz="4800"/>
              <a:t>РЕСУРС</a:t>
            </a:r>
            <a:r>
              <a:rPr lang="ru-RU"/>
              <a:t> </a:t>
            </a:r>
            <a:endParaRPr/>
          </a:p>
        </p:txBody>
      </p:sp>
      <p:sp>
        <p:nvSpPr>
          <p:cNvPr id="162" name="Google Shape;162;p4"/>
          <p:cNvSpPr txBox="1"/>
          <p:nvPr/>
        </p:nvSpPr>
        <p:spPr>
          <a:xfrm>
            <a:off x="354676" y="955579"/>
            <a:ext cx="8983206" cy="5835920"/>
          </a:xfrm>
          <a:prstGeom prst="rect">
            <a:avLst/>
          </a:prstGeom>
          <a:noFill/>
          <a:ln>
            <a:noFill/>
          </a:ln>
        </p:spPr>
        <p:txBody>
          <a:bodyPr anchorCtr="0" anchor="ctr" bIns="45700" lIns="91425" spcFirstLastPara="1" rIns="91425" wrap="square" tIns="45700">
            <a:normAutofit fontScale="85000" lnSpcReduction="10000"/>
          </a:bodyPr>
          <a:lstStyle/>
          <a:p>
            <a:pPr indent="0" lvl="0" marL="0" marR="0" rtl="0" algn="l">
              <a:spcBef>
                <a:spcPts val="0"/>
              </a:spcBef>
              <a:spcAft>
                <a:spcPts val="0"/>
              </a:spcAft>
              <a:buClr>
                <a:schemeClr val="lt1"/>
              </a:buClr>
              <a:buSzPct val="80000"/>
              <a:buFont typeface="Noto Sans Symbols"/>
              <a:buNone/>
            </a:pPr>
            <a:r>
              <a:rPr b="1" lang="ru-RU" sz="3300" cap="none">
                <a:solidFill>
                  <a:schemeClr val="lt1"/>
                </a:solidFill>
                <a:latin typeface="Century Gothic"/>
                <a:ea typeface="Century Gothic"/>
                <a:cs typeface="Century Gothic"/>
                <a:sym typeface="Century Gothic"/>
              </a:rPr>
              <a:t>	</a:t>
            </a:r>
            <a:r>
              <a:rPr b="1" lang="ru-RU" sz="4600" cap="none">
                <a:solidFill>
                  <a:schemeClr val="lt1"/>
                </a:solidFill>
                <a:latin typeface="Century Gothic"/>
                <a:ea typeface="Century Gothic"/>
                <a:cs typeface="Century Gothic"/>
                <a:sym typeface="Century Gothic"/>
              </a:rPr>
              <a:t>Ми втомлюємось кожного дня і це нормально , але на противагу втомі  ми повинні мати здатність відновитись, наповнитись ресурсами.</a:t>
            </a:r>
            <a:endParaRPr/>
          </a:p>
          <a:p>
            <a:pPr indent="0" lvl="0" marL="0" marR="0" rtl="0" algn="l">
              <a:spcBef>
                <a:spcPts val="1382"/>
              </a:spcBef>
              <a:spcAft>
                <a:spcPts val="0"/>
              </a:spcAft>
              <a:buClr>
                <a:schemeClr val="lt1"/>
              </a:buClr>
              <a:buSzPct val="80000"/>
              <a:buFont typeface="Noto Sans Symbols"/>
              <a:buNone/>
            </a:pPr>
            <a:r>
              <a:rPr b="1" lang="ru-RU" sz="4600" cap="none">
                <a:solidFill>
                  <a:schemeClr val="lt1"/>
                </a:solidFill>
                <a:latin typeface="Century Gothic"/>
                <a:ea typeface="Century Gothic"/>
                <a:cs typeface="Century Gothic"/>
                <a:sym typeface="Century Gothic"/>
              </a:rPr>
              <a:t>Ресурс -це запаси чого-небудь, які можна використати у разі потреби; засіб, можливість, якими можна скористатися у разі необхідності.</a:t>
            </a:r>
            <a:endParaRPr/>
          </a:p>
          <a:p>
            <a:pPr indent="0" lvl="0" marL="0" marR="0" rtl="0" algn="l">
              <a:spcBef>
                <a:spcPts val="940"/>
              </a:spcBef>
              <a:spcAft>
                <a:spcPts val="0"/>
              </a:spcAft>
              <a:buClr>
                <a:schemeClr val="lt1"/>
              </a:buClr>
              <a:buSzPct val="80000"/>
              <a:buFont typeface="Noto Sans Symbols"/>
              <a:buNone/>
            </a:pPr>
            <a:r>
              <a:t/>
            </a:r>
            <a:endParaRPr b="1" sz="2000" cap="none">
              <a:solidFill>
                <a:schemeClr val="lt1"/>
              </a:solidFill>
              <a:latin typeface="Century Gothic"/>
              <a:ea typeface="Century Gothic"/>
              <a:cs typeface="Century Gothic"/>
              <a:sym typeface="Century Gothic"/>
            </a:endParaRPr>
          </a:p>
          <a:p>
            <a:pPr indent="0" lvl="0" marL="0" marR="0" rtl="0" algn="l">
              <a:spcBef>
                <a:spcPts val="940"/>
              </a:spcBef>
              <a:spcAft>
                <a:spcPts val="0"/>
              </a:spcAft>
              <a:buClr>
                <a:schemeClr val="lt1"/>
              </a:buClr>
              <a:buSzPct val="80000"/>
              <a:buFont typeface="Noto Sans Symbols"/>
              <a:buNone/>
            </a:pPr>
            <a:r>
              <a:t/>
            </a:r>
            <a:endParaRPr b="1" sz="2000" cap="none">
              <a:solidFill>
                <a:schemeClr val="lt1"/>
              </a:solidFill>
              <a:latin typeface="Century Gothic"/>
              <a:ea typeface="Century Gothic"/>
              <a:cs typeface="Century Gothic"/>
              <a:sym typeface="Century Gothic"/>
            </a:endParaRPr>
          </a:p>
        </p:txBody>
      </p:sp>
      <p:pic>
        <p:nvPicPr>
          <p:cNvPr id="163" name="Google Shape;163;p4"/>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5"/>
          <p:cNvSpPr txBox="1"/>
          <p:nvPr>
            <p:ph type="title"/>
          </p:nvPr>
        </p:nvSpPr>
        <p:spPr>
          <a:xfrm>
            <a:off x="3535477" y="-334050"/>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ru-RU"/>
              <a:t>ЩО З ЦИМ РОБИТИ?</a:t>
            </a:r>
            <a:endParaRPr/>
          </a:p>
        </p:txBody>
      </p:sp>
      <p:sp>
        <p:nvSpPr>
          <p:cNvPr id="169" name="Google Shape;169;p5"/>
          <p:cNvSpPr txBox="1"/>
          <p:nvPr>
            <p:ph idx="1" type="body"/>
          </p:nvPr>
        </p:nvSpPr>
        <p:spPr>
          <a:xfrm>
            <a:off x="991783" y="1758142"/>
            <a:ext cx="8534400" cy="3615267"/>
          </a:xfrm>
          <a:prstGeom prst="rect">
            <a:avLst/>
          </a:prstGeom>
          <a:noFill/>
          <a:ln>
            <a:noFill/>
          </a:ln>
        </p:spPr>
        <p:txBody>
          <a:bodyPr anchorCtr="0" anchor="ctr" bIns="45700" lIns="91425" spcFirstLastPara="1" rIns="91425" wrap="square" tIns="45700">
            <a:noAutofit/>
          </a:bodyPr>
          <a:lstStyle/>
          <a:p>
            <a:pPr indent="-285750" lvl="0" marL="285750" rtl="0" algn="l">
              <a:spcBef>
                <a:spcPts val="0"/>
              </a:spcBef>
              <a:spcAft>
                <a:spcPts val="0"/>
              </a:spcAft>
              <a:buSzPts val="2560"/>
              <a:buChar char="▶"/>
            </a:pPr>
            <a:r>
              <a:rPr b="1" lang="ru-RU" sz="3200">
                <a:solidFill>
                  <a:schemeClr val="lt1"/>
                </a:solidFill>
              </a:rPr>
              <a:t>Навчитись відчувати втому</a:t>
            </a:r>
            <a:endParaRPr/>
          </a:p>
          <a:p>
            <a:pPr indent="-285750" lvl="0" marL="285750" rtl="0" algn="l">
              <a:spcBef>
                <a:spcPts val="1240"/>
              </a:spcBef>
              <a:spcAft>
                <a:spcPts val="0"/>
              </a:spcAft>
              <a:buSzPts val="2560"/>
              <a:buChar char="▶"/>
            </a:pPr>
            <a:r>
              <a:rPr b="1" lang="ru-RU" sz="3200">
                <a:solidFill>
                  <a:schemeClr val="lt1"/>
                </a:solidFill>
              </a:rPr>
              <a:t>Визначити  і визнати свої власні потреби</a:t>
            </a:r>
            <a:endParaRPr/>
          </a:p>
          <a:p>
            <a:pPr indent="-285750" lvl="0" marL="285750" rtl="0" algn="l">
              <a:spcBef>
                <a:spcPts val="1240"/>
              </a:spcBef>
              <a:spcAft>
                <a:spcPts val="0"/>
              </a:spcAft>
              <a:buSzPts val="2560"/>
              <a:buChar char="▶"/>
            </a:pPr>
            <a:r>
              <a:rPr b="1" lang="ru-RU" sz="3200">
                <a:solidFill>
                  <a:schemeClr val="lt1"/>
                </a:solidFill>
              </a:rPr>
              <a:t>Висловлювати власні емоції</a:t>
            </a:r>
            <a:endParaRPr/>
          </a:p>
          <a:p>
            <a:pPr indent="-285750" lvl="0" marL="285750" rtl="0" algn="l">
              <a:spcBef>
                <a:spcPts val="1240"/>
              </a:spcBef>
              <a:spcAft>
                <a:spcPts val="0"/>
              </a:spcAft>
              <a:buSzPts val="2560"/>
              <a:buChar char="▶"/>
            </a:pPr>
            <a:r>
              <a:rPr b="1" lang="ru-RU" sz="3200">
                <a:solidFill>
                  <a:schemeClr val="lt1"/>
                </a:solidFill>
              </a:rPr>
              <a:t>Розподіляти обов’язки</a:t>
            </a:r>
            <a:endParaRPr/>
          </a:p>
          <a:p>
            <a:pPr indent="-285750" lvl="0" marL="285750" rtl="0" algn="l">
              <a:spcBef>
                <a:spcPts val="1240"/>
              </a:spcBef>
              <a:spcAft>
                <a:spcPts val="0"/>
              </a:spcAft>
              <a:buSzPts val="2560"/>
              <a:buChar char="▶"/>
            </a:pPr>
            <a:r>
              <a:rPr b="1" lang="ru-RU" sz="3200">
                <a:solidFill>
                  <a:schemeClr val="lt1"/>
                </a:solidFill>
              </a:rPr>
              <a:t>Змінити тільки те, що можна змінити, вчитись приймати незмінні речі.</a:t>
            </a:r>
            <a:endParaRPr/>
          </a:p>
          <a:p>
            <a:pPr indent="-285750" lvl="0" marL="285750" rtl="0" algn="l">
              <a:spcBef>
                <a:spcPts val="1240"/>
              </a:spcBef>
              <a:spcAft>
                <a:spcPts val="0"/>
              </a:spcAft>
              <a:buSzPts val="2560"/>
              <a:buChar char="▶"/>
            </a:pPr>
            <a:r>
              <a:rPr b="1" lang="ru-RU" sz="3200">
                <a:solidFill>
                  <a:schemeClr val="lt1"/>
                </a:solidFill>
              </a:rPr>
              <a:t>Турбуватись про себе </a:t>
            </a:r>
            <a:endParaRPr b="1" sz="3200">
              <a:solidFill>
                <a:schemeClr val="lt1"/>
              </a:solidFill>
            </a:endParaRPr>
          </a:p>
        </p:txBody>
      </p:sp>
      <p:pic>
        <p:nvPicPr>
          <p:cNvPr id="170" name="Google Shape;170;p5"/>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6"/>
          <p:cNvSpPr txBox="1"/>
          <p:nvPr>
            <p:ph type="title"/>
          </p:nvPr>
        </p:nvSpPr>
        <p:spPr>
          <a:xfrm>
            <a:off x="3414943" y="-169334"/>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СОН</a:t>
            </a:r>
            <a:br>
              <a:rPr b="1" lang="ru-RU"/>
            </a:br>
            <a:endParaRPr/>
          </a:p>
        </p:txBody>
      </p:sp>
      <p:sp>
        <p:nvSpPr>
          <p:cNvPr id="176" name="Google Shape;176;p6"/>
          <p:cNvSpPr/>
          <p:nvPr/>
        </p:nvSpPr>
        <p:spPr>
          <a:xfrm>
            <a:off x="118533" y="500757"/>
            <a:ext cx="9337882" cy="61093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300">
                <a:solidFill>
                  <a:schemeClr val="lt1"/>
                </a:solidFill>
                <a:latin typeface="Proxima Nova"/>
                <a:ea typeface="Proxima Nova"/>
                <a:cs typeface="Proxima Nova"/>
                <a:sym typeface="Proxima Nova"/>
              </a:rPr>
              <a:t>Повноцінний сон: ми маємо розслаблюватися й перемикатися, тому потребуємо повноцінного сну, особливо тепер, коли кожен день перенасичений емоціями. Під час сну виробляється велика кількість мелатоніну – гормону, що перемикає й “перевантажує” нервову систему.</a:t>
            </a:r>
            <a:endParaRPr/>
          </a:p>
          <a:p>
            <a:pPr indent="0" lvl="0" marL="0" marR="0" rtl="0" algn="l">
              <a:spcBef>
                <a:spcPts val="0"/>
              </a:spcBef>
              <a:spcAft>
                <a:spcPts val="0"/>
              </a:spcAft>
              <a:buNone/>
            </a:pPr>
            <a:r>
              <a:rPr b="1" lang="ru-RU" sz="2300">
                <a:solidFill>
                  <a:schemeClr val="lt1"/>
                </a:solidFill>
                <a:latin typeface="Proxima Nova"/>
                <a:ea typeface="Proxima Nova"/>
                <a:cs typeface="Proxima Nova"/>
                <a:sym typeface="Proxima Nova"/>
              </a:rPr>
              <a:t>Щоденно треба мати хоча би три години безперервного сну.</a:t>
            </a:r>
            <a:endParaRPr/>
          </a:p>
          <a:p>
            <a:pPr indent="0" lvl="0" marL="0" marR="0" rtl="0" algn="l">
              <a:spcBef>
                <a:spcPts val="0"/>
              </a:spcBef>
              <a:spcAft>
                <a:spcPts val="0"/>
              </a:spcAft>
              <a:buNone/>
            </a:pPr>
            <a:r>
              <a:rPr b="1" lang="ru-RU" sz="2300">
                <a:solidFill>
                  <a:schemeClr val="lt1"/>
                </a:solidFill>
                <a:latin typeface="Proxima Nova"/>
                <a:ea typeface="Proxima Nova"/>
                <a:cs typeface="Proxima Nova"/>
                <a:sym typeface="Proxima Nova"/>
              </a:rPr>
              <a:t>Відмовтеся від гострої та солоної їжі перед відпочинком, а також напоїв, що активізують роботу мозку, та фізичної активності. Натомість, якщо є можливість, варто прийняти теплий душ, випити трав’яний чай із медом тощо.</a:t>
            </a:r>
            <a:endParaRPr/>
          </a:p>
          <a:p>
            <a:pPr indent="0" lvl="0" marL="0" marR="0" rtl="0" algn="l">
              <a:spcBef>
                <a:spcPts val="0"/>
              </a:spcBef>
              <a:spcAft>
                <a:spcPts val="0"/>
              </a:spcAft>
              <a:buNone/>
            </a:pPr>
            <a:r>
              <a:rPr b="1" lang="ru-RU" sz="2300">
                <a:solidFill>
                  <a:schemeClr val="lt1"/>
                </a:solidFill>
                <a:latin typeface="Proxima Nova"/>
                <a:ea typeface="Proxima Nova"/>
                <a:cs typeface="Proxima Nova"/>
                <a:sym typeface="Proxima Nova"/>
              </a:rPr>
              <a:t>Перед сном варто згадати три речі або події, через які ви можете бути вдячні дню, що минає. Що ви сьогодні відчували, чого торкалися, що бачили, нюхали? “Пройдіться” по всім п’яти органам чуття, відтворюючи позитивні моменти, які відбувалися з вами протягом дня, з любов’ю, вдячністю та насолодою. Віднайдіть позитив у початку та закінченні вашого дня.</a:t>
            </a:r>
            <a:endParaRPr/>
          </a:p>
        </p:txBody>
      </p:sp>
      <p:pic>
        <p:nvPicPr>
          <p:cNvPr id="177" name="Google Shape;177;p6"/>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sp>
        <p:nvSpPr>
          <p:cNvPr id="182" name="Google Shape;182;p7"/>
          <p:cNvSpPr txBox="1"/>
          <p:nvPr>
            <p:ph type="title"/>
          </p:nvPr>
        </p:nvSpPr>
        <p:spPr>
          <a:xfrm>
            <a:off x="803482" y="0"/>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ВОДНИЙ БАЛАНС І ХАРЧУВАННЯ</a:t>
            </a:r>
            <a:br>
              <a:rPr b="1" lang="ru-RU"/>
            </a:br>
            <a:endParaRPr/>
          </a:p>
        </p:txBody>
      </p:sp>
      <p:sp>
        <p:nvSpPr>
          <p:cNvPr id="183" name="Google Shape;183;p7"/>
          <p:cNvSpPr/>
          <p:nvPr/>
        </p:nvSpPr>
        <p:spPr>
          <a:xfrm>
            <a:off x="0" y="936765"/>
            <a:ext cx="9337882" cy="569386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600">
                <a:solidFill>
                  <a:schemeClr val="lt1"/>
                </a:solidFill>
                <a:latin typeface="Proxima Nova"/>
                <a:ea typeface="Proxima Nova"/>
                <a:cs typeface="Proxima Nova"/>
                <a:sym typeface="Proxima Nova"/>
              </a:rPr>
              <a:t>Будь-які реакції організму є нормальними на травматичні події й обставини. Тому важливо дотримуватися рутинних звичок, розпорядку дня, особистої гігієни тощо, які дають хоча би тимчасово повернути мозок у стан безпеки.</a:t>
            </a:r>
            <a:endParaRPr/>
          </a:p>
          <a:p>
            <a:pPr indent="0" lvl="0" marL="0" marR="0" rtl="0" algn="l">
              <a:spcBef>
                <a:spcPts val="0"/>
              </a:spcBef>
              <a:spcAft>
                <a:spcPts val="0"/>
              </a:spcAft>
              <a:buNone/>
            </a:pPr>
            <a:r>
              <a:rPr b="1" lang="ru-RU" sz="2600">
                <a:solidFill>
                  <a:schemeClr val="lt1"/>
                </a:solidFill>
                <a:latin typeface="Proxima Nova"/>
                <a:ea typeface="Proxima Nova"/>
                <a:cs typeface="Proxima Nova"/>
                <a:sym typeface="Proxima Nova"/>
              </a:rPr>
              <a:t>Вода – це про спокій і життя. Вона вмикає парасимпатичну нервову систему, яка відповідає за стабілізацію та заспокоєння. Пийте маленькими ковтками, намагаючись відчути смак та сфокусуватися на відчуттях організму під час пиття.</a:t>
            </a:r>
            <a:endParaRPr/>
          </a:p>
          <a:p>
            <a:pPr indent="0" lvl="0" marL="0" marR="0" rtl="0" algn="l">
              <a:spcBef>
                <a:spcPts val="0"/>
              </a:spcBef>
              <a:spcAft>
                <a:spcPts val="0"/>
              </a:spcAft>
              <a:buNone/>
            </a:pPr>
            <a:r>
              <a:rPr b="1" lang="ru-RU" sz="2600">
                <a:solidFill>
                  <a:schemeClr val="lt1"/>
                </a:solidFill>
                <a:latin typeface="Proxima Nova"/>
                <a:ea typeface="Proxima Nova"/>
                <a:cs typeface="Proxima Nova"/>
                <a:sym typeface="Proxima Nova"/>
              </a:rPr>
              <a:t>Важливо також не бути голодним. Якщо є така можливість, треба вживати їжу хоча б тричі на день, бажано в установлений час. Варто приймати й вітаміни.</a:t>
            </a:r>
            <a:endParaRPr b="1" i="0" sz="2600" u="none" strike="noStrike">
              <a:solidFill>
                <a:schemeClr val="lt1"/>
              </a:solidFill>
              <a:latin typeface="Proxima Nova"/>
              <a:ea typeface="Proxima Nova"/>
              <a:cs typeface="Proxima Nova"/>
              <a:sym typeface="Proxima Nova"/>
            </a:endParaRPr>
          </a:p>
        </p:txBody>
      </p:sp>
      <p:pic>
        <p:nvPicPr>
          <p:cNvPr id="184" name="Google Shape;184;p7"/>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8"/>
          <p:cNvSpPr txBox="1"/>
          <p:nvPr>
            <p:ph type="title"/>
          </p:nvPr>
        </p:nvSpPr>
        <p:spPr>
          <a:xfrm>
            <a:off x="2363383" y="-358988"/>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ІНФОРМАЦІЙНА ГІГІЄНА</a:t>
            </a:r>
            <a:endParaRPr b="1"/>
          </a:p>
        </p:txBody>
      </p:sp>
      <p:sp>
        <p:nvSpPr>
          <p:cNvPr id="190" name="Google Shape;190;p8"/>
          <p:cNvSpPr/>
          <p:nvPr/>
        </p:nvSpPr>
        <p:spPr>
          <a:xfrm>
            <a:off x="70081" y="817602"/>
            <a:ext cx="9267801" cy="5632311"/>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lt1"/>
              </a:buClr>
              <a:buSzPts val="3600"/>
              <a:buFont typeface="Montserrat"/>
              <a:buNone/>
            </a:pPr>
            <a:r>
              <a:rPr b="1" i="0" lang="ru-RU" sz="3600" u="none" cap="none" strike="noStrike">
                <a:solidFill>
                  <a:schemeClr val="lt1"/>
                </a:solidFill>
                <a:latin typeface="Montserrat"/>
                <a:ea typeface="Montserrat"/>
                <a:cs typeface="Montserrat"/>
                <a:sym typeface="Montserrat"/>
              </a:rPr>
              <a:t>Відслідковуйте реакції свого тіла на ту чи іншу інформацію. Зараз її надто багато і вона має різний вплив на нас.</a:t>
            </a:r>
            <a:br>
              <a:rPr b="1" i="0" lang="ru-RU" sz="3600" u="none" cap="none" strike="noStrike">
                <a:solidFill>
                  <a:schemeClr val="lt1"/>
                </a:solidFill>
                <a:latin typeface="Arial"/>
                <a:ea typeface="Arial"/>
                <a:cs typeface="Arial"/>
                <a:sym typeface="Arial"/>
              </a:rPr>
            </a:br>
            <a:r>
              <a:rPr b="1" i="0" lang="ru-RU" sz="3600" u="none" cap="none" strike="noStrike">
                <a:solidFill>
                  <a:schemeClr val="lt1"/>
                </a:solidFill>
                <a:latin typeface="Arial"/>
                <a:ea typeface="Arial"/>
                <a:cs typeface="Arial"/>
                <a:sym typeface="Arial"/>
              </a:rPr>
              <a:t>  </a:t>
            </a:r>
            <a:r>
              <a:rPr b="1" i="0" lang="ru-RU" sz="3600" u="none" cap="none" strike="noStrike">
                <a:solidFill>
                  <a:schemeClr val="lt1"/>
                </a:solidFill>
                <a:latin typeface="Montserrat"/>
                <a:ea typeface="Montserrat"/>
                <a:cs typeface="Montserrat"/>
                <a:sym typeface="Montserrat"/>
              </a:rPr>
              <a:t>Не топіть себе в інформаційному просторі. Відслідковуйте, як ваше тіло реагує на ту чи іншу звістку. Якщо ви відчуваєте злість,</a:t>
            </a:r>
            <a:endParaRPr b="1" i="0" sz="3600" u="none" cap="none" strike="noStrike">
              <a:solidFill>
                <a:schemeClr val="lt1"/>
              </a:solidFill>
              <a:latin typeface="Montserrat"/>
              <a:ea typeface="Montserrat"/>
              <a:cs typeface="Montserrat"/>
              <a:sym typeface="Montserrat"/>
            </a:endParaRPr>
          </a:p>
          <a:p>
            <a:pPr indent="0" lvl="0" marL="0" marR="0" rtl="0" algn="l">
              <a:lnSpc>
                <a:spcPct val="100000"/>
              </a:lnSpc>
              <a:spcBef>
                <a:spcPts val="0"/>
              </a:spcBef>
              <a:spcAft>
                <a:spcPts val="0"/>
              </a:spcAft>
              <a:buClr>
                <a:schemeClr val="lt1"/>
              </a:buClr>
              <a:buSzPts val="3600"/>
              <a:buFont typeface="Montserrat"/>
              <a:buNone/>
            </a:pPr>
            <a:r>
              <a:rPr b="1" i="0" lang="ru-RU" sz="3600" u="none" cap="none" strike="noStrike">
                <a:solidFill>
                  <a:schemeClr val="lt1"/>
                </a:solidFill>
                <a:latin typeface="Montserrat"/>
                <a:ea typeface="Montserrat"/>
                <a:cs typeface="Montserrat"/>
                <a:sym typeface="Montserrat"/>
              </a:rPr>
              <a:t> прочитавши новини, трансформуйте її в паливо для подальших дій, прийняття рішень, турботу про своїх близьких.</a:t>
            </a:r>
            <a:r>
              <a:rPr b="1" i="0" lang="ru-RU" sz="3600" u="none" cap="none" strike="noStrike">
                <a:solidFill>
                  <a:schemeClr val="lt1"/>
                </a:solidFill>
                <a:latin typeface="Arial"/>
                <a:ea typeface="Arial"/>
                <a:cs typeface="Arial"/>
                <a:sym typeface="Arial"/>
              </a:rPr>
              <a:t> </a:t>
            </a:r>
            <a:endParaRPr/>
          </a:p>
        </p:txBody>
      </p:sp>
      <p:sp>
        <p:nvSpPr>
          <p:cNvPr descr="🔸" id="191" name="Google Shape;191;p8"/>
          <p:cNvSpPr/>
          <p:nvPr/>
        </p:nvSpPr>
        <p:spPr>
          <a:xfrm>
            <a:off x="155575" y="-52388"/>
            <a:ext cx="304800" cy="304801"/>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192" name="Google Shape;192;p8"/>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9"/>
          <p:cNvSpPr txBox="1"/>
          <p:nvPr>
            <p:ph type="title"/>
          </p:nvPr>
        </p:nvSpPr>
        <p:spPr>
          <a:xfrm>
            <a:off x="1457296" y="0"/>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ЕМОЦІЙНЕ НАЛАШТУВАННЯ</a:t>
            </a:r>
            <a:br>
              <a:rPr b="1" lang="ru-RU"/>
            </a:br>
            <a:endParaRPr/>
          </a:p>
        </p:txBody>
      </p:sp>
      <p:sp>
        <p:nvSpPr>
          <p:cNvPr id="198" name="Google Shape;198;p9"/>
          <p:cNvSpPr/>
          <p:nvPr/>
        </p:nvSpPr>
        <p:spPr>
          <a:xfrm>
            <a:off x="149629" y="942675"/>
            <a:ext cx="9188253" cy="563231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000">
                <a:solidFill>
                  <a:srgbClr val="FFFFFF"/>
                </a:solidFill>
                <a:latin typeface="Proxima Nova"/>
                <a:ea typeface="Proxima Nova"/>
                <a:cs typeface="Proxima Nova"/>
                <a:sym typeface="Proxima Nova"/>
              </a:rPr>
              <a:t>Згадайте про своїх близьких</a:t>
            </a:r>
            <a:r>
              <a:rPr b="1" lang="ru-RU" sz="2000">
                <a:solidFill>
                  <a:schemeClr val="lt1"/>
                </a:solidFill>
                <a:latin typeface="Proxima Nova"/>
                <a:ea typeface="Proxima Nova"/>
                <a:cs typeface="Proxima Nova"/>
                <a:sym typeface="Proxima Nova"/>
              </a:rPr>
              <a:t>, які поруч, – відновіть рутинні сімейні ритуали або розпочніть нові. Доторки, обійми та інші фізичні контакти є надважливими тепер. Якщо вам цього не вистачає, не соромтеся просити про підтримку.</a:t>
            </a:r>
            <a:endParaRPr/>
          </a:p>
          <a:p>
            <a:pPr indent="0" lvl="0" marL="0" marR="0" rtl="0" algn="l">
              <a:spcBef>
                <a:spcPts val="0"/>
              </a:spcBef>
              <a:spcAft>
                <a:spcPts val="0"/>
              </a:spcAft>
              <a:buNone/>
            </a:pPr>
            <a:r>
              <a:rPr b="1" lang="ru-RU" sz="2000">
                <a:solidFill>
                  <a:srgbClr val="FFFFFF"/>
                </a:solidFill>
                <a:latin typeface="Proxima Nova"/>
                <a:ea typeface="Proxima Nova"/>
                <a:cs typeface="Proxima Nova"/>
                <a:sym typeface="Proxima Nova"/>
              </a:rPr>
              <a:t>Співайте.</a:t>
            </a:r>
            <a:r>
              <a:rPr b="1" lang="ru-RU" sz="2000">
                <a:solidFill>
                  <a:schemeClr val="lt1"/>
                </a:solidFill>
                <a:latin typeface="Proxima Nova"/>
                <a:ea typeface="Proxima Nova"/>
                <a:cs typeface="Proxima Nova"/>
                <a:sym typeface="Proxima Nova"/>
              </a:rPr>
              <a:t> Коли ми співаємо, ми дихаємо, вмикаємо когнітивну функцію (пригадуємо слова) і перебуваємо в тісному контакті з нашими близькими. Так зцілювалися наші пращури, то чому б не взяти їхній приклад?</a:t>
            </a:r>
            <a:endParaRPr/>
          </a:p>
          <a:p>
            <a:pPr indent="0" lvl="0" marL="0" marR="0" rtl="0" algn="l">
              <a:spcBef>
                <a:spcPts val="0"/>
              </a:spcBef>
              <a:spcAft>
                <a:spcPts val="0"/>
              </a:spcAft>
              <a:buNone/>
            </a:pPr>
            <a:r>
              <a:rPr b="1" lang="ru-RU" sz="2000">
                <a:solidFill>
                  <a:srgbClr val="FFFFFF"/>
                </a:solidFill>
                <a:latin typeface="Proxima Nova"/>
                <a:ea typeface="Proxima Nova"/>
                <a:cs typeface="Proxima Nova"/>
                <a:sym typeface="Proxima Nova"/>
              </a:rPr>
              <a:t>Мрійте. </a:t>
            </a:r>
            <a:r>
              <a:rPr b="1" lang="ru-RU" sz="2000">
                <a:solidFill>
                  <a:schemeClr val="lt1"/>
                </a:solidFill>
                <a:latin typeface="Proxima Nova"/>
                <a:ea typeface="Proxima Nova"/>
                <a:cs typeface="Proxima Nova"/>
                <a:sym typeface="Proxima Nova"/>
              </a:rPr>
              <a:t>Позитивні думки та плани на майбутнє допомагають пережити день, яким би важким він не був. Про це є чимало свідчень в’язнів концтаборів під час ІІ Світової війни.</a:t>
            </a:r>
            <a:endParaRPr/>
          </a:p>
          <a:p>
            <a:pPr indent="0" lvl="0" marL="0" marR="0" rtl="0" algn="l">
              <a:spcBef>
                <a:spcPts val="0"/>
              </a:spcBef>
              <a:spcAft>
                <a:spcPts val="0"/>
              </a:spcAft>
              <a:buNone/>
            </a:pPr>
            <a:r>
              <a:rPr b="1" lang="ru-RU" sz="2000">
                <a:solidFill>
                  <a:srgbClr val="FFFFFF"/>
                </a:solidFill>
                <a:latin typeface="Proxima Nova"/>
                <a:ea typeface="Proxima Nova"/>
                <a:cs typeface="Proxima Nova"/>
                <a:sym typeface="Proxima Nova"/>
              </a:rPr>
              <a:t>Фізична активність. </a:t>
            </a:r>
            <a:r>
              <a:rPr b="1" lang="ru-RU" sz="2000">
                <a:solidFill>
                  <a:schemeClr val="lt1"/>
                </a:solidFill>
                <a:latin typeface="Proxima Nova"/>
                <a:ea typeface="Proxima Nova"/>
                <a:cs typeface="Proxima Nova"/>
                <a:sym typeface="Proxima Nova"/>
              </a:rPr>
              <a:t>Наш організм побудований так, що живе, коли ми рухаємось. Будь-які рухи допомагають пережити емоційне навантаження. Гуляйте, танцюйте, перекладайте речі – робіть будь-що, що може вас підтримати.</a:t>
            </a:r>
            <a:endParaRPr/>
          </a:p>
          <a:p>
            <a:pPr indent="0" lvl="0" marL="0" marR="0" rtl="0" algn="l">
              <a:spcBef>
                <a:spcPts val="0"/>
              </a:spcBef>
              <a:spcAft>
                <a:spcPts val="0"/>
              </a:spcAft>
              <a:buNone/>
            </a:pPr>
            <a:r>
              <a:rPr b="1" lang="ru-RU" sz="2000">
                <a:solidFill>
                  <a:srgbClr val="FFFFFF"/>
                </a:solidFill>
                <a:latin typeface="Proxima Nova"/>
                <a:ea typeface="Proxima Nova"/>
                <a:cs typeface="Proxima Nova"/>
                <a:sym typeface="Proxima Nova"/>
              </a:rPr>
              <a:t>Долучіться до догляду за домашніми тваринами</a:t>
            </a:r>
            <a:r>
              <a:rPr b="1" lang="ru-RU" sz="2000">
                <a:solidFill>
                  <a:schemeClr val="lt1"/>
                </a:solidFill>
                <a:latin typeface="Proxima Nova"/>
                <a:ea typeface="Proxima Nova"/>
                <a:cs typeface="Proxima Nova"/>
                <a:sym typeface="Proxima Nova"/>
              </a:rPr>
              <a:t>, бо, окрім фізичної активності, спілкування з тваринами розслаблює та дарує позитивні емоції.</a:t>
            </a:r>
            <a:endParaRPr b="1" i="0" sz="2000" u="none" strike="noStrike">
              <a:solidFill>
                <a:schemeClr val="lt1"/>
              </a:solidFill>
              <a:latin typeface="Proxima Nova"/>
              <a:ea typeface="Proxima Nova"/>
              <a:cs typeface="Proxima Nova"/>
              <a:sym typeface="Proxima Nova"/>
            </a:endParaRPr>
          </a:p>
        </p:txBody>
      </p:sp>
      <p:pic>
        <p:nvPicPr>
          <p:cNvPr id="199" name="Google Shape;199;p9"/>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10"/>
          <p:cNvSpPr txBox="1"/>
          <p:nvPr>
            <p:ph type="title"/>
          </p:nvPr>
        </p:nvSpPr>
        <p:spPr>
          <a:xfrm>
            <a:off x="4832263" y="-159483"/>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ДИХАННЯ</a:t>
            </a:r>
            <a:br>
              <a:rPr b="1" lang="ru-RU"/>
            </a:br>
            <a:endParaRPr/>
          </a:p>
        </p:txBody>
      </p:sp>
      <p:sp>
        <p:nvSpPr>
          <p:cNvPr id="205" name="Google Shape;205;p10"/>
          <p:cNvSpPr/>
          <p:nvPr/>
        </p:nvSpPr>
        <p:spPr>
          <a:xfrm>
            <a:off x="169335" y="661783"/>
            <a:ext cx="9168548" cy="630942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2000">
                <a:solidFill>
                  <a:schemeClr val="lt1"/>
                </a:solidFill>
                <a:latin typeface="Proxima Nova"/>
                <a:ea typeface="Proxima Nova"/>
                <a:cs typeface="Proxima Nova"/>
                <a:sym typeface="Proxima Nova"/>
              </a:rPr>
              <a:t>Якщо ми дихаємо, ми живемо. Тому важливо навчитися дихати правильно. Адже коли організм у стресі, дихання є поверхневим, повітря замало чи, навпаки, забагато.</a:t>
            </a:r>
            <a:endParaRPr/>
          </a:p>
          <a:p>
            <a:pPr indent="0" lvl="0" marL="0" marR="0" rtl="0" algn="l">
              <a:spcBef>
                <a:spcPts val="0"/>
              </a:spcBef>
              <a:spcAft>
                <a:spcPts val="0"/>
              </a:spcAft>
              <a:buNone/>
            </a:pPr>
            <a:r>
              <a:rPr b="1" lang="ru-RU" sz="2000">
                <a:solidFill>
                  <a:schemeClr val="lt1"/>
                </a:solidFill>
                <a:latin typeface="Proxima Nova"/>
                <a:ea typeface="Proxima Nova"/>
                <a:cs typeface="Proxima Nova"/>
                <a:sym typeface="Proxima Nova"/>
              </a:rPr>
              <a:t>Тож робимо один довгий видих через рот або серію коротких видихів – так, щоби повністю випустити повітря, щоби живіт наче “прилип” до хребта.</a:t>
            </a:r>
            <a:endParaRPr/>
          </a:p>
          <a:p>
            <a:pPr indent="0" lvl="0" marL="0" marR="0" rtl="0" algn="l">
              <a:spcBef>
                <a:spcPts val="0"/>
              </a:spcBef>
              <a:spcAft>
                <a:spcPts val="0"/>
              </a:spcAft>
              <a:buNone/>
            </a:pPr>
            <a:r>
              <a:rPr b="1" lang="ru-RU" sz="2000">
                <a:solidFill>
                  <a:schemeClr val="lt1"/>
                </a:solidFill>
                <a:latin typeface="Proxima Nova"/>
                <a:ea typeface="Proxima Nova"/>
                <a:cs typeface="Proxima Nova"/>
                <a:sym typeface="Proxima Nova"/>
              </a:rPr>
              <a:t>Тоді починаємо робити повільний глибоких вдих. При цьому важливо уявити, що в животі є повітряна кулька, яку ми маємо наповнити повітрям. Для цього можна покласти одну руку на груди, а іншу – на живіт. Коли ми вдихаємо, треба робити це так, аби відчути, що рука також рухається, коли живіт піднімається.</a:t>
            </a:r>
            <a:endParaRPr/>
          </a:p>
          <a:p>
            <a:pPr indent="0" lvl="0" marL="0" marR="0" rtl="0" algn="l">
              <a:spcBef>
                <a:spcPts val="0"/>
              </a:spcBef>
              <a:spcAft>
                <a:spcPts val="0"/>
              </a:spcAft>
              <a:buNone/>
            </a:pPr>
            <a:r>
              <a:rPr b="1" lang="ru-RU" sz="2000">
                <a:solidFill>
                  <a:schemeClr val="lt1"/>
                </a:solidFill>
                <a:latin typeface="Proxima Nova"/>
                <a:ea typeface="Proxima Nova"/>
                <a:cs typeface="Proxima Nova"/>
                <a:sym typeface="Proxima Nova"/>
              </a:rPr>
              <a:t>Не всім може це вдатися з першого разу, і це нормально.</a:t>
            </a:r>
            <a:r>
              <a:rPr lang="ru-RU" sz="2000">
                <a:solidFill>
                  <a:schemeClr val="lt1"/>
                </a:solidFill>
                <a:latin typeface="Century Gothic"/>
                <a:ea typeface="Century Gothic"/>
                <a:cs typeface="Century Gothic"/>
                <a:sym typeface="Century Gothic"/>
              </a:rPr>
              <a:t> </a:t>
            </a:r>
            <a:r>
              <a:rPr b="1" lang="ru-RU" sz="2000">
                <a:solidFill>
                  <a:schemeClr val="lt1"/>
                </a:solidFill>
                <a:latin typeface="Century Gothic"/>
                <a:ea typeface="Century Gothic"/>
                <a:cs typeface="Century Gothic"/>
                <a:sym typeface="Century Gothic"/>
              </a:rPr>
              <a:t>Отже, вдихаємо й “наповнюємо кульку повітрям”. На пару секунд затримуємо дихання, а тоді видихаємо через рот так, ніби тушимо свічку.</a:t>
            </a:r>
            <a:endParaRPr/>
          </a:p>
          <a:p>
            <a:pPr indent="0" lvl="0" marL="0" marR="0" rtl="0" algn="l">
              <a:spcBef>
                <a:spcPts val="0"/>
              </a:spcBef>
              <a:spcAft>
                <a:spcPts val="0"/>
              </a:spcAft>
              <a:buNone/>
            </a:pPr>
            <a:r>
              <a:rPr b="1" lang="ru-RU" sz="2000">
                <a:solidFill>
                  <a:schemeClr val="lt1"/>
                </a:solidFill>
                <a:latin typeface="Century Gothic"/>
                <a:ea typeface="Century Gothic"/>
                <a:cs typeface="Century Gothic"/>
                <a:sym typeface="Century Gothic"/>
              </a:rPr>
              <a:t>Далі виконуємо вправу: вдихаємо, затримуємо дихання, видихаємо дуже повільно, знову затримуємо дихання на кілька секунда, а тоді починаємо наступний вдих. Робити вправу потрібно не менше 2–3 разів, а краще – трошки більше.</a:t>
            </a:r>
            <a:endParaRPr/>
          </a:p>
          <a:p>
            <a:pPr indent="0" lvl="0" marL="0" marR="0" rtl="0" algn="l">
              <a:spcBef>
                <a:spcPts val="0"/>
              </a:spcBef>
              <a:spcAft>
                <a:spcPts val="0"/>
              </a:spcAft>
              <a:buNone/>
            </a:pPr>
            <a:r>
              <a:rPr b="1" lang="ru-RU" sz="2400">
                <a:solidFill>
                  <a:schemeClr val="lt1"/>
                </a:solidFill>
                <a:latin typeface="Proxima Nova"/>
                <a:ea typeface="Proxima Nova"/>
                <a:cs typeface="Proxima Nova"/>
                <a:sym typeface="Proxima Nova"/>
              </a:rPr>
              <a:t> </a:t>
            </a:r>
            <a:endParaRPr b="1" i="0" sz="2400" u="none" strike="noStrike">
              <a:solidFill>
                <a:schemeClr val="lt1"/>
              </a:solidFill>
              <a:latin typeface="Proxima Nova"/>
              <a:ea typeface="Proxima Nova"/>
              <a:cs typeface="Proxima Nova"/>
              <a:sym typeface="Proxima Nova"/>
            </a:endParaRPr>
          </a:p>
        </p:txBody>
      </p:sp>
      <p:pic>
        <p:nvPicPr>
          <p:cNvPr id="206" name="Google Shape;206;p10"/>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p11"/>
          <p:cNvSpPr txBox="1"/>
          <p:nvPr>
            <p:ph type="title"/>
          </p:nvPr>
        </p:nvSpPr>
        <p:spPr>
          <a:xfrm>
            <a:off x="3545946" y="-127001"/>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“МОКРИЙ ПЕСИК”</a:t>
            </a:r>
            <a:br>
              <a:rPr b="1" lang="ru-RU"/>
            </a:br>
            <a:endParaRPr/>
          </a:p>
        </p:txBody>
      </p:sp>
      <p:sp>
        <p:nvSpPr>
          <p:cNvPr id="212" name="Google Shape;212;p11"/>
          <p:cNvSpPr/>
          <p:nvPr/>
        </p:nvSpPr>
        <p:spPr>
          <a:xfrm>
            <a:off x="220133" y="390434"/>
            <a:ext cx="9219349" cy="624786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ru-RU" sz="4000">
                <a:solidFill>
                  <a:schemeClr val="lt1"/>
                </a:solidFill>
                <a:latin typeface="Proxima Nova"/>
                <a:ea typeface="Proxima Nova"/>
                <a:cs typeface="Proxima Nova"/>
                <a:sym typeface="Proxima Nova"/>
              </a:rPr>
              <a:t>У стресі тіло часто тремтить, і ми намагаємося заспокоїтися. Але найкращий спосіб позбавитися тремтіння – активізувати тіло. Згадаймо, як робить мокрий собака, коли струшує воду, і спробуємо повторити це. Чим активніше будемо виконувати вправу, тим кращим виявиться результат для організму.</a:t>
            </a:r>
            <a:endParaRPr b="1" sz="4000">
              <a:solidFill>
                <a:schemeClr val="lt1"/>
              </a:solidFill>
              <a:latin typeface="Century Gothic"/>
              <a:ea typeface="Century Gothic"/>
              <a:cs typeface="Century Gothic"/>
              <a:sym typeface="Century Gothic"/>
            </a:endParaRPr>
          </a:p>
        </p:txBody>
      </p:sp>
      <p:pic>
        <p:nvPicPr>
          <p:cNvPr id="213" name="Google Shape;213;p11"/>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12"/>
          <p:cNvSpPr txBox="1"/>
          <p:nvPr>
            <p:ph type="title"/>
          </p:nvPr>
        </p:nvSpPr>
        <p:spPr>
          <a:xfrm>
            <a:off x="3369223" y="-126232"/>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“ВИТРУСИТИ ПИЛЮКУ”</a:t>
            </a:r>
            <a:br>
              <a:rPr b="1" lang="ru-RU"/>
            </a:br>
            <a:endParaRPr/>
          </a:p>
        </p:txBody>
      </p:sp>
      <p:sp>
        <p:nvSpPr>
          <p:cNvPr id="219" name="Google Shape;219;p12"/>
          <p:cNvSpPr txBox="1"/>
          <p:nvPr>
            <p:ph idx="1" type="body"/>
          </p:nvPr>
        </p:nvSpPr>
        <p:spPr>
          <a:xfrm>
            <a:off x="0" y="1832957"/>
            <a:ext cx="9337882" cy="3615267"/>
          </a:xfrm>
          <a:prstGeom prst="rect">
            <a:avLst/>
          </a:prstGeom>
          <a:noFill/>
          <a:ln>
            <a:noFill/>
          </a:ln>
        </p:spPr>
        <p:txBody>
          <a:bodyPr anchorCtr="0" anchor="ctr" bIns="45700" lIns="91425" spcFirstLastPara="1" rIns="91425" wrap="square" tIns="45700">
            <a:noAutofit/>
          </a:bodyPr>
          <a:lstStyle/>
          <a:p>
            <a:pPr indent="-285750" lvl="0" marL="285750" rtl="0" algn="l">
              <a:spcBef>
                <a:spcPts val="0"/>
              </a:spcBef>
              <a:spcAft>
                <a:spcPts val="0"/>
              </a:spcAft>
              <a:buSzPts val="3840"/>
              <a:buChar char="▶"/>
            </a:pPr>
            <a:r>
              <a:rPr b="1" lang="ru-RU" sz="4800">
                <a:solidFill>
                  <a:schemeClr val="lt1"/>
                </a:solidFill>
              </a:rPr>
              <a:t>Схожа до попередньої вправа. Уявіть, що ви повністю присипані пилюкою, і намагайтесь її зі себе струсити. Пройтися треба по всьому тілу й дуже активно, щоби ніде не лишилося жодної пилинки.</a:t>
            </a:r>
            <a:endParaRPr b="1" sz="4800">
              <a:solidFill>
                <a:schemeClr val="lt1"/>
              </a:solidFill>
            </a:endParaRPr>
          </a:p>
        </p:txBody>
      </p:sp>
      <p:pic>
        <p:nvPicPr>
          <p:cNvPr id="220" name="Google Shape;220;p12"/>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13"/>
          <p:cNvSpPr txBox="1"/>
          <p:nvPr>
            <p:ph type="title"/>
          </p:nvPr>
        </p:nvSpPr>
        <p:spPr>
          <a:xfrm>
            <a:off x="4400001" y="-142857"/>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b="1" lang="ru-RU"/>
              <a:t>“М’ЯЧИКИ”</a:t>
            </a:r>
            <a:br>
              <a:rPr b="1" lang="ru-RU"/>
            </a:br>
            <a:endParaRPr/>
          </a:p>
        </p:txBody>
      </p:sp>
      <p:sp>
        <p:nvSpPr>
          <p:cNvPr id="226" name="Google Shape;226;p13"/>
          <p:cNvSpPr txBox="1"/>
          <p:nvPr>
            <p:ph idx="1" type="body"/>
          </p:nvPr>
        </p:nvSpPr>
        <p:spPr>
          <a:xfrm>
            <a:off x="426518" y="1899459"/>
            <a:ext cx="8675919" cy="3615267"/>
          </a:xfrm>
          <a:prstGeom prst="rect">
            <a:avLst/>
          </a:prstGeom>
          <a:noFill/>
          <a:ln>
            <a:noFill/>
          </a:ln>
        </p:spPr>
        <p:txBody>
          <a:bodyPr anchorCtr="0" anchor="ctr" bIns="45700" lIns="91425" spcFirstLastPara="1" rIns="91425" wrap="square" tIns="45700">
            <a:normAutofit fontScale="92500" lnSpcReduction="10000"/>
          </a:bodyPr>
          <a:lstStyle/>
          <a:p>
            <a:pPr indent="-310134" lvl="0" marL="285750" rtl="0" algn="l">
              <a:spcBef>
                <a:spcPts val="0"/>
              </a:spcBef>
              <a:spcAft>
                <a:spcPts val="0"/>
              </a:spcAft>
              <a:buSzPct val="80000"/>
              <a:buChar char="▶"/>
            </a:pPr>
            <a:r>
              <a:rPr b="1" lang="ru-RU" sz="6600">
                <a:solidFill>
                  <a:schemeClr val="lt1"/>
                </a:solidFill>
              </a:rPr>
              <a:t>Треба взяти два м’яких м’ячика в руки й за порядком їх стискати. </a:t>
            </a:r>
            <a:endParaRPr b="1" sz="6600">
              <a:solidFill>
                <a:schemeClr val="lt1"/>
              </a:solidFill>
            </a:endParaRPr>
          </a:p>
        </p:txBody>
      </p:sp>
      <p:pic>
        <p:nvPicPr>
          <p:cNvPr id="227" name="Google Shape;227;p13"/>
          <p:cNvPicPr preferRelativeResize="0"/>
          <p:nvPr/>
        </p:nvPicPr>
        <p:blipFill rotWithShape="1">
          <a:blip r:embed="rId3">
            <a:alphaModFix/>
          </a:blip>
          <a:srcRect b="17881" l="64304" r="22222" t="24563"/>
          <a:stretch/>
        </p:blipFill>
        <p:spPr>
          <a:xfrm>
            <a:off x="9337882" y="0"/>
            <a:ext cx="2854118"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4"/>
          <p:cNvSpPr txBox="1"/>
          <p:nvPr>
            <p:ph type="title"/>
          </p:nvPr>
        </p:nvSpPr>
        <p:spPr>
          <a:xfrm>
            <a:off x="4848889" y="-525242"/>
            <a:ext cx="2635491"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ru-RU"/>
              <a:t>РЕСУРСИ</a:t>
            </a:r>
            <a:endParaRPr/>
          </a:p>
        </p:txBody>
      </p:sp>
      <p:pic>
        <p:nvPicPr>
          <p:cNvPr id="233" name="Google Shape;233;p14"/>
          <p:cNvPicPr preferRelativeResize="0"/>
          <p:nvPr/>
        </p:nvPicPr>
        <p:blipFill rotWithShape="1">
          <a:blip r:embed="rId3">
            <a:alphaModFix/>
          </a:blip>
          <a:srcRect b="18717" l="15334" r="22454" t="47263"/>
          <a:stretch/>
        </p:blipFill>
        <p:spPr>
          <a:xfrm>
            <a:off x="-74815" y="3084732"/>
            <a:ext cx="12266815" cy="3773268"/>
          </a:xfrm>
          <a:prstGeom prst="rect">
            <a:avLst/>
          </a:prstGeom>
          <a:noFill/>
          <a:ln>
            <a:noFill/>
          </a:ln>
        </p:spPr>
      </p:pic>
      <p:graphicFrame>
        <p:nvGraphicFramePr>
          <p:cNvPr id="234" name="Google Shape;234;p14"/>
          <p:cNvGraphicFramePr/>
          <p:nvPr/>
        </p:nvGraphicFramePr>
        <p:xfrm>
          <a:off x="2007062" y="437034"/>
          <a:ext cx="3000000" cy="3000000"/>
        </p:xfrm>
        <a:graphic>
          <a:graphicData uri="http://schemas.openxmlformats.org/drawingml/2006/table">
            <a:tbl>
              <a:tblPr bandRow="1" firstRow="1">
                <a:noFill/>
                <a:tableStyleId>{90CEC85C-D266-47F6-9416-74A47E1F2423}</a:tableStyleId>
              </a:tblPr>
              <a:tblGrid>
                <a:gridCol w="1983750"/>
                <a:gridCol w="1983750"/>
                <a:gridCol w="1983750"/>
                <a:gridCol w="1983750"/>
              </a:tblGrid>
              <a:tr h="292000">
                <a:tc>
                  <a:txBody>
                    <a:bodyPr/>
                    <a:lstStyle/>
                    <a:p>
                      <a:pPr indent="0" lvl="0" marL="0" marR="0" rtl="0" algn="l">
                        <a:spcBef>
                          <a:spcPts val="0"/>
                        </a:spcBef>
                        <a:spcAft>
                          <a:spcPts val="0"/>
                        </a:spcAft>
                        <a:buNone/>
                      </a:pPr>
                      <a:r>
                        <a:rPr lang="ru-RU" sz="1800" u="none" cap="none" strike="noStrike"/>
                        <a:t>Фізичні </a:t>
                      </a:r>
                      <a:endParaRPr sz="1800"/>
                    </a:p>
                  </a:txBody>
                  <a:tcPr marT="45725" marB="45725" marR="91450" marL="91450"/>
                </a:tc>
                <a:tc>
                  <a:txBody>
                    <a:bodyPr/>
                    <a:lstStyle/>
                    <a:p>
                      <a:pPr indent="0" lvl="0" marL="0" marR="0" rtl="0" algn="l">
                        <a:spcBef>
                          <a:spcPts val="0"/>
                        </a:spcBef>
                        <a:spcAft>
                          <a:spcPts val="0"/>
                        </a:spcAft>
                        <a:buNone/>
                      </a:pPr>
                      <a:r>
                        <a:rPr lang="ru-RU" sz="1800"/>
                        <a:t>Емоційні</a:t>
                      </a:r>
                      <a:endParaRPr sz="1800"/>
                    </a:p>
                  </a:txBody>
                  <a:tcPr marT="45725" marB="45725" marR="91450" marL="91450"/>
                </a:tc>
                <a:tc>
                  <a:txBody>
                    <a:bodyPr/>
                    <a:lstStyle/>
                    <a:p>
                      <a:pPr indent="0" lvl="0" marL="0" marR="0" rtl="0" algn="l">
                        <a:spcBef>
                          <a:spcPts val="0"/>
                        </a:spcBef>
                        <a:spcAft>
                          <a:spcPts val="0"/>
                        </a:spcAft>
                        <a:buNone/>
                      </a:pPr>
                      <a:r>
                        <a:rPr lang="ru-RU" sz="1800"/>
                        <a:t>Ментальні</a:t>
                      </a:r>
                      <a:endParaRPr sz="1800"/>
                    </a:p>
                  </a:txBody>
                  <a:tcPr marT="45725" marB="45725" marR="91450" marL="91450"/>
                </a:tc>
                <a:tc>
                  <a:txBody>
                    <a:bodyPr/>
                    <a:lstStyle/>
                    <a:p>
                      <a:pPr indent="0" lvl="0" marL="0" marR="0" rtl="0" algn="l">
                        <a:spcBef>
                          <a:spcPts val="0"/>
                        </a:spcBef>
                        <a:spcAft>
                          <a:spcPts val="0"/>
                        </a:spcAft>
                        <a:buNone/>
                      </a:pPr>
                      <a:r>
                        <a:rPr lang="ru-RU" sz="1800"/>
                        <a:t>Духовні</a:t>
                      </a:r>
                      <a:endParaRPr sz="1800"/>
                    </a:p>
                  </a:txBody>
                  <a:tcPr marT="45725" marB="45725" marR="91450" marL="91450"/>
                </a:tc>
              </a:tr>
              <a:tr h="203200">
                <a:tc>
                  <a:txBody>
                    <a:bodyPr/>
                    <a:lstStyle/>
                    <a:p>
                      <a:pPr indent="0" lvl="0" marL="0" marR="0" rtl="0" algn="l">
                        <a:spcBef>
                          <a:spcPts val="0"/>
                        </a:spcBef>
                        <a:spcAft>
                          <a:spcPts val="0"/>
                        </a:spcAft>
                        <a:buNone/>
                      </a:pPr>
                      <a:r>
                        <a:rPr lang="ru-RU" sz="1600"/>
                        <a:t>Сон</a:t>
                      </a:r>
                      <a:endParaRPr sz="1600"/>
                    </a:p>
                  </a:txBody>
                  <a:tcPr marT="45725" marB="45725" marR="91450" marL="91450"/>
                </a:tc>
                <a:tc>
                  <a:txBody>
                    <a:bodyPr/>
                    <a:lstStyle/>
                    <a:p>
                      <a:pPr indent="0" lvl="0" marL="0" marR="0" rtl="0" algn="l">
                        <a:spcBef>
                          <a:spcPts val="0"/>
                        </a:spcBef>
                        <a:spcAft>
                          <a:spcPts val="0"/>
                        </a:spcAft>
                        <a:buNone/>
                      </a:pPr>
                      <a:r>
                        <a:rPr lang="ru-RU" sz="1600"/>
                        <a:t>Мрії</a:t>
                      </a:r>
                      <a:endParaRPr sz="1600"/>
                    </a:p>
                  </a:txBody>
                  <a:tcPr marT="45725" marB="45725" marR="91450" marL="91450"/>
                </a:tc>
                <a:tc>
                  <a:txBody>
                    <a:bodyPr/>
                    <a:lstStyle/>
                    <a:p>
                      <a:pPr indent="0" lvl="0" marL="0" marR="0" rtl="0" algn="l">
                        <a:spcBef>
                          <a:spcPts val="0"/>
                        </a:spcBef>
                        <a:spcAft>
                          <a:spcPts val="0"/>
                        </a:spcAft>
                        <a:buNone/>
                      </a:pPr>
                      <a:r>
                        <a:rPr lang="ru-RU" sz="1600"/>
                        <a:t>Книги</a:t>
                      </a:r>
                      <a:endParaRPr sz="1600"/>
                    </a:p>
                  </a:txBody>
                  <a:tcPr marT="45725" marB="45725" marR="91450" marL="91450"/>
                </a:tc>
                <a:tc>
                  <a:txBody>
                    <a:bodyPr/>
                    <a:lstStyle/>
                    <a:p>
                      <a:pPr indent="0" lvl="0" marL="0" marR="0" rtl="0" algn="l">
                        <a:spcBef>
                          <a:spcPts val="0"/>
                        </a:spcBef>
                        <a:spcAft>
                          <a:spcPts val="0"/>
                        </a:spcAft>
                        <a:buNone/>
                      </a:pPr>
                      <a:r>
                        <a:rPr lang="ru-RU" sz="1600"/>
                        <a:t>Молитва </a:t>
                      </a:r>
                      <a:endParaRPr sz="1600"/>
                    </a:p>
                  </a:txBody>
                  <a:tcPr marT="45725" marB="45725" marR="91450" marL="91450"/>
                </a:tc>
              </a:tr>
              <a:tr h="292000">
                <a:tc>
                  <a:txBody>
                    <a:bodyPr/>
                    <a:lstStyle/>
                    <a:p>
                      <a:pPr indent="0" lvl="0" marL="0" marR="0" rtl="0" algn="l">
                        <a:spcBef>
                          <a:spcPts val="0"/>
                        </a:spcBef>
                        <a:spcAft>
                          <a:spcPts val="0"/>
                        </a:spcAft>
                        <a:buNone/>
                      </a:pPr>
                      <a:r>
                        <a:rPr lang="ru-RU" sz="1600"/>
                        <a:t>Їжа</a:t>
                      </a:r>
                      <a:endParaRPr sz="1600"/>
                    </a:p>
                  </a:txBody>
                  <a:tcPr marT="45725" marB="45725" marR="91450" marL="91450"/>
                </a:tc>
                <a:tc>
                  <a:txBody>
                    <a:bodyPr/>
                    <a:lstStyle/>
                    <a:p>
                      <a:pPr indent="0" lvl="0" marL="0" marR="0" rtl="0" algn="l">
                        <a:spcBef>
                          <a:spcPts val="0"/>
                        </a:spcBef>
                        <a:spcAft>
                          <a:spcPts val="0"/>
                        </a:spcAft>
                        <a:buNone/>
                      </a:pPr>
                      <a:r>
                        <a:rPr lang="ru-RU" sz="1600"/>
                        <a:t>Спілкування</a:t>
                      </a:r>
                      <a:endParaRPr sz="1600"/>
                    </a:p>
                  </a:txBody>
                  <a:tcPr marT="45725" marB="45725" marR="91450" marL="91450"/>
                </a:tc>
                <a:tc>
                  <a:txBody>
                    <a:bodyPr/>
                    <a:lstStyle/>
                    <a:p>
                      <a:pPr indent="0" lvl="0" marL="0" marR="0" rtl="0" algn="l">
                        <a:spcBef>
                          <a:spcPts val="0"/>
                        </a:spcBef>
                        <a:spcAft>
                          <a:spcPts val="0"/>
                        </a:spcAft>
                        <a:buNone/>
                      </a:pPr>
                      <a:r>
                        <a:rPr lang="ru-RU" sz="1600"/>
                        <a:t>Мистецтво</a:t>
                      </a:r>
                      <a:endParaRPr sz="1600"/>
                    </a:p>
                  </a:txBody>
                  <a:tcPr marT="45725" marB="45725" marR="91450" marL="91450"/>
                </a:tc>
                <a:tc>
                  <a:txBody>
                    <a:bodyPr/>
                    <a:lstStyle/>
                    <a:p>
                      <a:pPr indent="0" lvl="0" marL="0" marR="0" rtl="0" algn="l">
                        <a:spcBef>
                          <a:spcPts val="0"/>
                        </a:spcBef>
                        <a:spcAft>
                          <a:spcPts val="0"/>
                        </a:spcAft>
                        <a:buNone/>
                      </a:pPr>
                      <a:r>
                        <a:rPr lang="ru-RU" sz="1600"/>
                        <a:t>Медитація</a:t>
                      </a:r>
                      <a:endParaRPr sz="1600"/>
                    </a:p>
                  </a:txBody>
                  <a:tcPr marT="45725" marB="45725" marR="91450" marL="91450"/>
                </a:tc>
              </a:tr>
              <a:tr h="504025">
                <a:tc>
                  <a:txBody>
                    <a:bodyPr/>
                    <a:lstStyle/>
                    <a:p>
                      <a:pPr indent="0" lvl="0" marL="0" marR="0" rtl="0" algn="l">
                        <a:spcBef>
                          <a:spcPts val="0"/>
                        </a:spcBef>
                        <a:spcAft>
                          <a:spcPts val="0"/>
                        </a:spcAft>
                        <a:buNone/>
                      </a:pPr>
                      <a:r>
                        <a:rPr lang="ru-RU" sz="1600"/>
                        <a:t>Гаряча ванна</a:t>
                      </a:r>
                      <a:endParaRPr sz="1600"/>
                    </a:p>
                  </a:txBody>
                  <a:tcPr marT="45725" marB="45725" marR="91450" marL="91450"/>
                </a:tc>
                <a:tc>
                  <a:txBody>
                    <a:bodyPr/>
                    <a:lstStyle/>
                    <a:p>
                      <a:pPr indent="0" lvl="0" marL="0" marR="0" rtl="0" algn="l">
                        <a:spcBef>
                          <a:spcPts val="0"/>
                        </a:spcBef>
                        <a:spcAft>
                          <a:spcPts val="0"/>
                        </a:spcAft>
                        <a:buNone/>
                      </a:pPr>
                      <a:r>
                        <a:rPr lang="ru-RU" sz="1600"/>
                        <a:t>Хобі</a:t>
                      </a:r>
                      <a:endParaRPr sz="1600"/>
                    </a:p>
                  </a:txBody>
                  <a:tcPr marT="45725" marB="45725" marR="91450" marL="91450"/>
                </a:tc>
                <a:tc>
                  <a:txBody>
                    <a:bodyPr/>
                    <a:lstStyle/>
                    <a:p>
                      <a:pPr indent="0" lvl="0" marL="0" marR="0" rtl="0" algn="l">
                        <a:spcBef>
                          <a:spcPts val="0"/>
                        </a:spcBef>
                        <a:spcAft>
                          <a:spcPts val="0"/>
                        </a:spcAft>
                        <a:buNone/>
                      </a:pPr>
                      <a:r>
                        <a:rPr lang="ru-RU" sz="1600"/>
                        <a:t>Фільми</a:t>
                      </a:r>
                      <a:endParaRPr sz="1600"/>
                    </a:p>
                  </a:txBody>
                  <a:tcPr marT="45725" marB="45725" marR="91450" marL="91450"/>
                </a:tc>
                <a:tc>
                  <a:txBody>
                    <a:bodyPr/>
                    <a:lstStyle/>
                    <a:p>
                      <a:pPr indent="0" lvl="0" marL="0" marR="0" rtl="0" algn="l">
                        <a:spcBef>
                          <a:spcPts val="0"/>
                        </a:spcBef>
                        <a:spcAft>
                          <a:spcPts val="0"/>
                        </a:spcAft>
                        <a:buNone/>
                      </a:pPr>
                      <a:r>
                        <a:rPr lang="ru-RU" sz="1600"/>
                        <a:t>Цінності та світоляд</a:t>
                      </a:r>
                      <a:endParaRPr sz="1600"/>
                    </a:p>
                  </a:txBody>
                  <a:tcPr marT="45725" marB="45725" marR="91450" marL="91450"/>
                </a:tc>
              </a:tr>
              <a:tr h="504025">
                <a:tc>
                  <a:txBody>
                    <a:bodyPr/>
                    <a:lstStyle/>
                    <a:p>
                      <a:pPr indent="0" lvl="0" marL="0" marR="0" rtl="0" algn="l">
                        <a:spcBef>
                          <a:spcPts val="0"/>
                        </a:spcBef>
                        <a:spcAft>
                          <a:spcPts val="0"/>
                        </a:spcAft>
                        <a:buNone/>
                      </a:pPr>
                      <a:r>
                        <a:rPr lang="ru-RU" sz="1600"/>
                        <a:t>Масаж</a:t>
                      </a:r>
                      <a:endParaRPr sz="1600"/>
                    </a:p>
                  </a:txBody>
                  <a:tcPr marT="45725" marB="45725" marR="91450" marL="91450"/>
                </a:tc>
                <a:tc>
                  <a:txBody>
                    <a:bodyPr/>
                    <a:lstStyle/>
                    <a:p>
                      <a:pPr indent="0" lvl="0" marL="0" marR="0" rtl="0" algn="l">
                        <a:spcBef>
                          <a:spcPts val="0"/>
                        </a:spcBef>
                        <a:spcAft>
                          <a:spcPts val="0"/>
                        </a:spcAft>
                        <a:buNone/>
                      </a:pPr>
                      <a:r>
                        <a:rPr lang="ru-RU" sz="1600"/>
                        <a:t>Гумор</a:t>
                      </a:r>
                      <a:endParaRPr sz="1600"/>
                    </a:p>
                  </a:txBody>
                  <a:tcPr marT="45725" marB="45725" marR="91450" marL="91450"/>
                </a:tc>
                <a:tc>
                  <a:txBody>
                    <a:bodyPr/>
                    <a:lstStyle/>
                    <a:p>
                      <a:pPr indent="0" lvl="0" marL="0" marR="0" rtl="0" algn="l">
                        <a:spcBef>
                          <a:spcPts val="0"/>
                        </a:spcBef>
                        <a:spcAft>
                          <a:spcPts val="0"/>
                        </a:spcAft>
                        <a:buNone/>
                      </a:pPr>
                      <a:r>
                        <a:rPr lang="ru-RU" sz="1600"/>
                        <a:t>Навчання</a:t>
                      </a:r>
                      <a:endParaRPr sz="1600"/>
                    </a:p>
                  </a:txBody>
                  <a:tcPr marT="45725" marB="45725" marR="91450" marL="91450"/>
                </a:tc>
                <a:tc>
                  <a:txBody>
                    <a:bodyPr/>
                    <a:lstStyle/>
                    <a:p>
                      <a:pPr indent="0" lvl="0" marL="0" marR="0" rtl="0" algn="l">
                        <a:spcBef>
                          <a:spcPts val="0"/>
                        </a:spcBef>
                        <a:spcAft>
                          <a:spcPts val="0"/>
                        </a:spcAft>
                        <a:buNone/>
                      </a:pPr>
                      <a:r>
                        <a:rPr lang="ru-RU" sz="1600"/>
                        <a:t>Розмова з духівником</a:t>
                      </a:r>
                      <a:endParaRPr sz="1600"/>
                    </a:p>
                  </a:txBody>
                  <a:tcPr marT="45725" marB="45725" marR="91450" marL="91450"/>
                </a:tc>
              </a:tr>
              <a:tr h="504025">
                <a:tc>
                  <a:txBody>
                    <a:bodyPr/>
                    <a:lstStyle/>
                    <a:p>
                      <a:pPr indent="0" lvl="0" marL="0" marR="0" rtl="0" algn="l">
                        <a:spcBef>
                          <a:spcPts val="0"/>
                        </a:spcBef>
                        <a:spcAft>
                          <a:spcPts val="0"/>
                        </a:spcAft>
                        <a:buNone/>
                      </a:pPr>
                      <a:r>
                        <a:rPr lang="ru-RU" sz="1600"/>
                        <a:t>Прогулянка</a:t>
                      </a:r>
                      <a:endParaRPr sz="1600"/>
                    </a:p>
                  </a:txBody>
                  <a:tcPr marT="45725" marB="45725" marR="91450" marL="91450"/>
                </a:tc>
                <a:tc>
                  <a:txBody>
                    <a:bodyPr/>
                    <a:lstStyle/>
                    <a:p>
                      <a:pPr indent="0" lvl="0" marL="0" marR="0" rtl="0" algn="l">
                        <a:spcBef>
                          <a:spcPts val="0"/>
                        </a:spcBef>
                        <a:spcAft>
                          <a:spcPts val="0"/>
                        </a:spcAft>
                        <a:buNone/>
                      </a:pPr>
                      <a:r>
                        <a:rPr lang="ru-RU" sz="1600"/>
                        <a:t>Музика</a:t>
                      </a:r>
                      <a:endParaRPr sz="1600"/>
                    </a:p>
                  </a:txBody>
                  <a:tcPr marT="45725" marB="45725" marR="91450" marL="91450"/>
                </a:tc>
                <a:tc>
                  <a:txBody>
                    <a:bodyPr/>
                    <a:lstStyle/>
                    <a:p>
                      <a:pPr indent="0" lvl="0" marL="0" marR="0" rtl="0" algn="l">
                        <a:spcBef>
                          <a:spcPts val="0"/>
                        </a:spcBef>
                        <a:spcAft>
                          <a:spcPts val="0"/>
                        </a:spcAft>
                        <a:buNone/>
                      </a:pPr>
                      <a:r>
                        <a:t/>
                      </a:r>
                      <a:endParaRPr sz="1600"/>
                    </a:p>
                  </a:txBody>
                  <a:tcPr marT="45725" marB="45725" marR="91450" marL="91450"/>
                </a:tc>
                <a:tc>
                  <a:txBody>
                    <a:bodyPr/>
                    <a:lstStyle/>
                    <a:p>
                      <a:pPr indent="0" lvl="0" marL="0" marR="0" rtl="0" algn="l">
                        <a:spcBef>
                          <a:spcPts val="0"/>
                        </a:spcBef>
                        <a:spcAft>
                          <a:spcPts val="0"/>
                        </a:spcAft>
                        <a:buNone/>
                      </a:pPr>
                      <a:r>
                        <a:rPr lang="ru-RU" sz="1600"/>
                        <a:t>Розмова</a:t>
                      </a:r>
                      <a:r>
                        <a:rPr lang="ru-RU" sz="1600"/>
                        <a:t> з психологом</a:t>
                      </a:r>
                      <a:endParaRPr sz="1600"/>
                    </a:p>
                  </a:txBody>
                  <a:tcPr marT="45725" marB="45725" marR="91450" marL="91450"/>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15"/>
          <p:cNvSpPr txBox="1"/>
          <p:nvPr>
            <p:ph type="title"/>
          </p:nvPr>
        </p:nvSpPr>
        <p:spPr>
          <a:xfrm>
            <a:off x="1083221" y="646853"/>
            <a:ext cx="8534400" cy="1507067"/>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lt1"/>
              </a:buClr>
              <a:buSzPts val="7200"/>
              <a:buFont typeface="Century Gothic"/>
              <a:buNone/>
            </a:pPr>
            <a:r>
              <a:rPr b="1" lang="ru-RU" sz="7200"/>
              <a:t>АРТ-ТЕРАПІЯ </a:t>
            </a:r>
            <a:br>
              <a:rPr b="1" lang="ru-RU" sz="7200"/>
            </a:br>
            <a:r>
              <a:rPr b="1" lang="ru-RU" sz="7200"/>
              <a:t>ЯК  РЕСУРС</a:t>
            </a:r>
            <a:endParaRPr b="1" sz="7200"/>
          </a:p>
        </p:txBody>
      </p:sp>
      <p:sp>
        <p:nvSpPr>
          <p:cNvPr id="240" name="Google Shape;240;p15"/>
          <p:cNvSpPr/>
          <p:nvPr/>
        </p:nvSpPr>
        <p:spPr>
          <a:xfrm>
            <a:off x="0" y="0"/>
            <a:ext cx="12192000" cy="0"/>
          </a:xfrm>
          <a:prstGeom prst="rect">
            <a:avLst/>
          </a:prstGeom>
          <a:no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t/>
            </a:r>
            <a:endParaRPr sz="1800">
              <a:solidFill>
                <a:schemeClr val="lt1"/>
              </a:solidFill>
              <a:latin typeface="Century Gothic"/>
              <a:ea typeface="Century Gothic"/>
              <a:cs typeface="Century Gothic"/>
              <a:sym typeface="Century Gothic"/>
            </a:endParaRPr>
          </a:p>
        </p:txBody>
      </p:sp>
      <p:pic>
        <p:nvPicPr>
          <p:cNvPr id="241" name="Google Shape;241;p15"/>
          <p:cNvPicPr preferRelativeResize="0"/>
          <p:nvPr/>
        </p:nvPicPr>
        <p:blipFill rotWithShape="1">
          <a:blip r:embed="rId3">
            <a:alphaModFix/>
          </a:blip>
          <a:srcRect b="18717" l="15334" r="22454" t="47263"/>
          <a:stretch/>
        </p:blipFill>
        <p:spPr>
          <a:xfrm>
            <a:off x="0" y="3107744"/>
            <a:ext cx="12192000" cy="375025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16"/>
          <p:cNvSpPr txBox="1"/>
          <p:nvPr>
            <p:ph type="title"/>
          </p:nvPr>
        </p:nvSpPr>
        <p:spPr>
          <a:xfrm>
            <a:off x="1914697" y="-326505"/>
            <a:ext cx="10814656"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2800"/>
              <a:buFont typeface="Century Gothic"/>
              <a:buNone/>
            </a:pPr>
            <a:r>
              <a:rPr lang="ru-RU" sz="2800"/>
              <a:t>АРТ-ТЕРАПЕВТИЧНА МЕТОДИКА « МОЄ МАЙБУТНЄ»</a:t>
            </a:r>
            <a:endParaRPr sz="2800"/>
          </a:p>
        </p:txBody>
      </p:sp>
      <p:pic>
        <p:nvPicPr>
          <p:cNvPr descr="Sun - Free nature icons" id="247" name="Google Shape;247;p16"/>
          <p:cNvPicPr preferRelativeResize="0"/>
          <p:nvPr/>
        </p:nvPicPr>
        <p:blipFill rotWithShape="1">
          <a:blip r:embed="rId3">
            <a:alphaModFix/>
          </a:blip>
          <a:srcRect b="0" l="0" r="0" t="0"/>
          <a:stretch/>
        </p:blipFill>
        <p:spPr>
          <a:xfrm>
            <a:off x="4785764" y="748810"/>
            <a:ext cx="2670751" cy="2670752"/>
          </a:xfrm>
          <a:prstGeom prst="rect">
            <a:avLst/>
          </a:prstGeom>
          <a:noFill/>
          <a:ln>
            <a:noFill/>
          </a:ln>
        </p:spPr>
      </p:pic>
      <p:sp>
        <p:nvSpPr>
          <p:cNvPr id="248" name="Google Shape;248;p16"/>
          <p:cNvSpPr/>
          <p:nvPr/>
        </p:nvSpPr>
        <p:spPr>
          <a:xfrm>
            <a:off x="4964413" y="1560966"/>
            <a:ext cx="2313454"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Досягнення</a:t>
            </a:r>
            <a:endParaRPr b="1" sz="2800">
              <a:solidFill>
                <a:schemeClr val="accent5"/>
              </a:solidFill>
              <a:latin typeface="Century Gothic"/>
              <a:ea typeface="Century Gothic"/>
              <a:cs typeface="Century Gothic"/>
              <a:sym typeface="Century Gothic"/>
            </a:endParaRPr>
          </a:p>
        </p:txBody>
      </p:sp>
      <p:pic>
        <p:nvPicPr>
          <p:cNvPr descr="Облако – Бесплатные иконки: Погода" id="249" name="Google Shape;249;p16"/>
          <p:cNvPicPr preferRelativeResize="0"/>
          <p:nvPr/>
        </p:nvPicPr>
        <p:blipFill rotWithShape="1">
          <a:blip r:embed="rId4">
            <a:alphaModFix/>
          </a:blip>
          <a:srcRect b="0" l="0" r="0" t="0"/>
          <a:stretch/>
        </p:blipFill>
        <p:spPr>
          <a:xfrm>
            <a:off x="293061" y="-191193"/>
            <a:ext cx="4132016" cy="4132017"/>
          </a:xfrm>
          <a:prstGeom prst="rect">
            <a:avLst/>
          </a:prstGeom>
          <a:noFill/>
          <a:ln>
            <a:noFill/>
          </a:ln>
        </p:spPr>
      </p:pic>
      <p:sp>
        <p:nvSpPr>
          <p:cNvPr id="250" name="Google Shape;250;p16"/>
          <p:cNvSpPr/>
          <p:nvPr/>
        </p:nvSpPr>
        <p:spPr>
          <a:xfrm>
            <a:off x="2070311" y="1439046"/>
            <a:ext cx="918841"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Мрії</a:t>
            </a:r>
            <a:endParaRPr b="1" sz="2800">
              <a:solidFill>
                <a:schemeClr val="accent5"/>
              </a:solidFill>
              <a:latin typeface="Century Gothic"/>
              <a:ea typeface="Century Gothic"/>
              <a:cs typeface="Century Gothic"/>
              <a:sym typeface="Century Gothic"/>
            </a:endParaRPr>
          </a:p>
        </p:txBody>
      </p:sp>
      <p:pic>
        <p:nvPicPr>
          <p:cNvPr descr="Дерево – Бесплатные иконки: природа" id="251" name="Google Shape;251;p16"/>
          <p:cNvPicPr preferRelativeResize="0"/>
          <p:nvPr/>
        </p:nvPicPr>
        <p:blipFill rotWithShape="1">
          <a:blip r:embed="rId5">
            <a:alphaModFix/>
          </a:blip>
          <a:srcRect b="0" l="0" r="0" t="0"/>
          <a:stretch/>
        </p:blipFill>
        <p:spPr>
          <a:xfrm>
            <a:off x="7260170" y="981161"/>
            <a:ext cx="4876800" cy="4876801"/>
          </a:xfrm>
          <a:prstGeom prst="rect">
            <a:avLst/>
          </a:prstGeom>
          <a:noFill/>
          <a:ln>
            <a:noFill/>
          </a:ln>
        </p:spPr>
      </p:pic>
      <p:sp>
        <p:nvSpPr>
          <p:cNvPr id="252" name="Google Shape;252;p16"/>
          <p:cNvSpPr/>
          <p:nvPr/>
        </p:nvSpPr>
        <p:spPr>
          <a:xfrm>
            <a:off x="9029725" y="1182317"/>
            <a:ext cx="1261884" cy="1384995"/>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Цілі </a:t>
            </a:r>
            <a:endParaRPr/>
          </a:p>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і </a:t>
            </a:r>
            <a:endParaRPr/>
          </a:p>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плани</a:t>
            </a:r>
            <a:endParaRPr b="1" sz="2800">
              <a:solidFill>
                <a:schemeClr val="accent5"/>
              </a:solidFill>
              <a:latin typeface="Century Gothic"/>
              <a:ea typeface="Century Gothic"/>
              <a:cs typeface="Century Gothic"/>
              <a:sym typeface="Century Gothic"/>
            </a:endParaRPr>
          </a:p>
        </p:txBody>
      </p:sp>
      <p:pic>
        <p:nvPicPr>
          <p:cNvPr descr="Отдельный дом – Бесплатные иконки: здания" id="253" name="Google Shape;253;p16"/>
          <p:cNvPicPr preferRelativeResize="0"/>
          <p:nvPr/>
        </p:nvPicPr>
        <p:blipFill rotWithShape="1">
          <a:blip r:embed="rId6">
            <a:alphaModFix/>
          </a:blip>
          <a:srcRect b="0" l="0" r="0" t="0"/>
          <a:stretch/>
        </p:blipFill>
        <p:spPr>
          <a:xfrm>
            <a:off x="1914697" y="3164991"/>
            <a:ext cx="3134489" cy="3134490"/>
          </a:xfrm>
          <a:prstGeom prst="rect">
            <a:avLst/>
          </a:prstGeom>
          <a:noFill/>
          <a:ln>
            <a:noFill/>
          </a:ln>
        </p:spPr>
      </p:pic>
      <p:sp>
        <p:nvSpPr>
          <p:cNvPr id="254" name="Google Shape;254;p16"/>
          <p:cNvSpPr/>
          <p:nvPr/>
        </p:nvSpPr>
        <p:spPr>
          <a:xfrm>
            <a:off x="2898778" y="3999671"/>
            <a:ext cx="1192955"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Люди</a:t>
            </a:r>
            <a:endParaRPr b="1" sz="2800">
              <a:solidFill>
                <a:schemeClr val="accent5"/>
              </a:solidFill>
              <a:latin typeface="Century Gothic"/>
              <a:ea typeface="Century Gothic"/>
              <a:cs typeface="Century Gothic"/>
              <a:sym typeface="Century Gothic"/>
            </a:endParaRPr>
          </a:p>
        </p:txBody>
      </p:sp>
      <p:pic>
        <p:nvPicPr>
          <p:cNvPr descr="Трава – Бесплатные иконки: природа" id="255" name="Google Shape;255;p16"/>
          <p:cNvPicPr preferRelativeResize="0"/>
          <p:nvPr/>
        </p:nvPicPr>
        <p:blipFill rotWithShape="1">
          <a:blip r:embed="rId7">
            <a:alphaModFix/>
          </a:blip>
          <a:srcRect b="0" l="0" r="0" t="0"/>
          <a:stretch/>
        </p:blipFill>
        <p:spPr>
          <a:xfrm>
            <a:off x="6833062" y="4264429"/>
            <a:ext cx="5153891" cy="2865250"/>
          </a:xfrm>
          <a:prstGeom prst="rect">
            <a:avLst/>
          </a:prstGeom>
          <a:noFill/>
          <a:ln>
            <a:noFill/>
          </a:ln>
        </p:spPr>
      </p:pic>
      <p:sp>
        <p:nvSpPr>
          <p:cNvPr id="256" name="Google Shape;256;p16"/>
          <p:cNvSpPr/>
          <p:nvPr/>
        </p:nvSpPr>
        <p:spPr>
          <a:xfrm>
            <a:off x="8843987" y="5828703"/>
            <a:ext cx="1132041" cy="52322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ru-RU" sz="2800">
                <a:solidFill>
                  <a:schemeClr val="accent5"/>
                </a:solidFill>
                <a:latin typeface="Century Gothic"/>
                <a:ea typeface="Century Gothic"/>
                <a:cs typeface="Century Gothic"/>
                <a:sym typeface="Century Gothic"/>
              </a:rPr>
              <a:t>Девіз</a:t>
            </a:r>
            <a:endParaRPr b="1" sz="2800">
              <a:solidFill>
                <a:schemeClr val="accent5"/>
              </a:solidFill>
              <a:latin typeface="Century Gothic"/>
              <a:ea typeface="Century Gothic"/>
              <a:cs typeface="Century Gothic"/>
              <a:sym typeface="Century Gothic"/>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17"/>
          <p:cNvSpPr txBox="1"/>
          <p:nvPr>
            <p:ph type="title"/>
          </p:nvPr>
        </p:nvSpPr>
        <p:spPr>
          <a:xfrm>
            <a:off x="2105689" y="-225985"/>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ru-RU"/>
              <a:t>ВПРАВА «ХТО МОЯ ДИТИНА?»</a:t>
            </a:r>
            <a:endParaRPr/>
          </a:p>
        </p:txBody>
      </p:sp>
      <p:pic>
        <p:nvPicPr>
          <p:cNvPr id="262" name="Google Shape;262;p17"/>
          <p:cNvPicPr preferRelativeResize="0"/>
          <p:nvPr/>
        </p:nvPicPr>
        <p:blipFill rotWithShape="1">
          <a:blip r:embed="rId3">
            <a:alphaModFix/>
          </a:blip>
          <a:srcRect b="0" l="0" r="0" t="0"/>
          <a:stretch/>
        </p:blipFill>
        <p:spPr>
          <a:xfrm>
            <a:off x="2986731" y="1365784"/>
            <a:ext cx="5882950" cy="5134555"/>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18"/>
          <p:cNvSpPr txBox="1"/>
          <p:nvPr>
            <p:ph type="title"/>
          </p:nvPr>
        </p:nvSpPr>
        <p:spPr>
          <a:xfrm>
            <a:off x="2203489" y="5410200"/>
            <a:ext cx="8536968"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ru-RU"/>
              <a:t>ЯК Я БАЧУ СВОЮ ДИТИНУ ?</a:t>
            </a:r>
            <a:endParaRPr/>
          </a:p>
        </p:txBody>
      </p:sp>
      <p:pic>
        <p:nvPicPr>
          <p:cNvPr id="268" name="Google Shape;268;p18"/>
          <p:cNvPicPr preferRelativeResize="0"/>
          <p:nvPr>
            <p:ph idx="1" type="body"/>
          </p:nvPr>
        </p:nvPicPr>
        <p:blipFill rotWithShape="1">
          <a:blip r:embed="rId3">
            <a:alphaModFix/>
          </a:blip>
          <a:srcRect b="58545" l="13244" r="20950" t="25380"/>
          <a:stretch/>
        </p:blipFill>
        <p:spPr>
          <a:xfrm>
            <a:off x="956733" y="635000"/>
            <a:ext cx="8796867" cy="4775200"/>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19"/>
          <p:cNvSpPr txBox="1"/>
          <p:nvPr>
            <p:ph type="title"/>
          </p:nvPr>
        </p:nvSpPr>
        <p:spPr>
          <a:xfrm>
            <a:off x="1874010" y="5498561"/>
            <a:ext cx="8534400" cy="1507067"/>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Clr>
                <a:schemeClr val="lt1"/>
              </a:buClr>
              <a:buSzPts val="3600"/>
              <a:buFont typeface="Century Gothic"/>
              <a:buNone/>
            </a:pPr>
            <a:r>
              <a:rPr lang="ru-RU"/>
              <a:t>ЯК БАЧАТЬ МОЮ ДИТИНУ ІНШІ?</a:t>
            </a:r>
            <a:endParaRPr/>
          </a:p>
        </p:txBody>
      </p:sp>
      <p:pic>
        <p:nvPicPr>
          <p:cNvPr id="274" name="Google Shape;274;p19"/>
          <p:cNvPicPr preferRelativeResize="0"/>
          <p:nvPr/>
        </p:nvPicPr>
        <p:blipFill rotWithShape="1">
          <a:blip r:embed="rId3">
            <a:alphaModFix/>
          </a:blip>
          <a:srcRect b="55446" l="5310" r="15892" t="24425"/>
          <a:stretch/>
        </p:blipFill>
        <p:spPr>
          <a:xfrm>
            <a:off x="1182614" y="455660"/>
            <a:ext cx="9166529" cy="5203767"/>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pic>
        <p:nvPicPr>
          <p:cNvPr id="279" name="Google Shape;279;p20"/>
          <p:cNvPicPr preferRelativeResize="0"/>
          <p:nvPr/>
        </p:nvPicPr>
        <p:blipFill rotWithShape="1">
          <a:blip r:embed="rId3">
            <a:alphaModFix/>
          </a:blip>
          <a:srcRect b="0" l="0" r="0" t="0"/>
          <a:stretch/>
        </p:blipFill>
        <p:spPr>
          <a:xfrm>
            <a:off x="310033" y="270065"/>
            <a:ext cx="7386255" cy="6446618"/>
          </a:xfrm>
          <a:prstGeom prst="rect">
            <a:avLst/>
          </a:prstGeom>
          <a:solidFill>
            <a:srgbClr val="ECECEC"/>
          </a:solidFill>
          <a:ln cap="sq" cmpd="sng" w="88900">
            <a:solidFill>
              <a:srgbClr val="FFFFFF"/>
            </a:solidFill>
            <a:prstDash val="solid"/>
            <a:miter lim="800000"/>
            <a:headEnd len="sm" w="sm" type="none"/>
            <a:tailEnd len="sm" w="sm" type="none"/>
          </a:ln>
          <a:effectLst>
            <a:outerShdw blurRad="55000" rotWithShape="0" algn="tl" dir="5400000" dist="18000">
              <a:srgbClr val="000000">
                <a:alpha val="40000"/>
              </a:srgbClr>
            </a:outerShdw>
          </a:effectLst>
        </p:spPr>
      </p:pic>
      <p:sp>
        <p:nvSpPr>
          <p:cNvPr id="280" name="Google Shape;280;p20"/>
          <p:cNvSpPr/>
          <p:nvPr/>
        </p:nvSpPr>
        <p:spPr>
          <a:xfrm>
            <a:off x="7839918" y="1924298"/>
            <a:ext cx="4163661" cy="378565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ru-RU" sz="8000">
                <a:solidFill>
                  <a:schemeClr val="lt1"/>
                </a:solidFill>
                <a:latin typeface="Century Gothic"/>
                <a:ea typeface="Century Gothic"/>
                <a:cs typeface="Century Gothic"/>
                <a:sym typeface="Century Gothic"/>
              </a:rPr>
              <a:t>ДЯКУЮ </a:t>
            </a:r>
            <a:endParaRPr/>
          </a:p>
          <a:p>
            <a:pPr indent="0" lvl="0" marL="0" marR="0" rtl="0" algn="ctr">
              <a:spcBef>
                <a:spcPts val="0"/>
              </a:spcBef>
              <a:spcAft>
                <a:spcPts val="0"/>
              </a:spcAft>
              <a:buNone/>
            </a:pPr>
            <a:r>
              <a:rPr lang="ru-RU" sz="8000">
                <a:solidFill>
                  <a:schemeClr val="lt1"/>
                </a:solidFill>
                <a:latin typeface="Century Gothic"/>
                <a:ea typeface="Century Gothic"/>
                <a:cs typeface="Century Gothic"/>
                <a:sym typeface="Century Gothic"/>
              </a:rPr>
              <a:t>ЗА</a:t>
            </a:r>
            <a:endParaRPr/>
          </a:p>
          <a:p>
            <a:pPr indent="0" lvl="0" marL="0" marR="0" rtl="0" algn="ctr">
              <a:spcBef>
                <a:spcPts val="0"/>
              </a:spcBef>
              <a:spcAft>
                <a:spcPts val="0"/>
              </a:spcAft>
              <a:buNone/>
            </a:pPr>
            <a:r>
              <a:rPr lang="ru-RU" sz="8000">
                <a:solidFill>
                  <a:schemeClr val="lt1"/>
                </a:solidFill>
                <a:latin typeface="Century Gothic"/>
                <a:ea typeface="Century Gothic"/>
                <a:cs typeface="Century Gothic"/>
                <a:sym typeface="Century Gothic"/>
              </a:rPr>
              <a:t>  УВАГУ!</a:t>
            </a:r>
            <a:endParaRPr b="0" sz="8000" cap="none">
              <a:solidFill>
                <a:schemeClr val="lt1"/>
              </a:solidFill>
              <a:latin typeface="Century Gothic"/>
              <a:ea typeface="Century Gothic"/>
              <a:cs typeface="Century Gothic"/>
              <a:sym typeface="Century Gothic"/>
            </a:endParaRPr>
          </a:p>
        </p:txBody>
      </p:sp>
    </p:spTree>
  </p:cSld>
  <p:clrMapOvr>
    <a:masterClrMapping/>
  </p:clrMapOvr>
</p:sld>
</file>

<file path=ppt/theme/theme1.xml><?xml version="1.0" encoding="utf-8"?>
<a:theme xmlns:a="http://schemas.openxmlformats.org/drawingml/2006/main" xmlns:r="http://schemas.openxmlformats.org/officeDocument/2006/relationships" name="Сектор">
  <a:themeElements>
    <a:clrScheme name="Slice">
      <a:dk1>
        <a:srgbClr val="000000"/>
      </a:dk1>
      <a:lt1>
        <a:srgbClr val="FFFFFF"/>
      </a:lt1>
      <a:dk2>
        <a:srgbClr val="537D0B"/>
      </a:dk2>
      <a:lt2>
        <a:srgbClr val="A9E257"/>
      </a:lt2>
      <a:accent1>
        <a:srgbClr val="38540A"/>
      </a:accent1>
      <a:accent2>
        <a:srgbClr val="31A274"/>
      </a:accent2>
      <a:accent3>
        <a:srgbClr val="236073"/>
      </a:accent3>
      <a:accent4>
        <a:srgbClr val="6C4D90"/>
      </a:accent4>
      <a:accent5>
        <a:srgbClr val="983C27"/>
      </a:accent5>
      <a:accent6>
        <a:srgbClr val="CD811F"/>
      </a:accent6>
      <a:hlink>
        <a:srgbClr val="293F06"/>
      </a:hlink>
      <a:folHlink>
        <a:srgbClr val="68883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2024-03-14T16:46:35Z</dcterms:created>
  <dc:creator>sany</dc:creator>
</cp:coreProperties>
</file>