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5.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0" r:id="rId5"/>
    <p:sldMasterId id="2147483659" r:id="rId6"/>
    <p:sldMasterId id="2147483661" r:id="rId7"/>
    <p:sldMasterId id="2147483663"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Lst>
  <p:sldSz cy="6858000" cx="9144000"/>
  <p:notesSz cx="6858000" cy="9144000"/>
  <p:embeddedFontLst>
    <p:embeddedFont>
      <p:font typeface="Libre Franklin"/>
      <p:regular r:id="rId33"/>
      <p:bold r:id="rId34"/>
      <p:italic r:id="rId35"/>
      <p:boldItalic r:id="rId36"/>
    </p:embeddedFont>
    <p:embeddedFont>
      <p:font typeface="Libre Franklin Medium"/>
      <p:regular r:id="rId37"/>
      <p:bold r:id="rId38"/>
      <p:italic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41" roundtripDataSignature="AMtx7mhHUg/rS6NYvXBlfkv8ATLKX30T8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LibreFranklinMedium-boldItalic.fntdata"/><Relationship Id="rId20" Type="http://schemas.openxmlformats.org/officeDocument/2006/relationships/slide" Target="slides/slide11.xml"/><Relationship Id="rId41" Type="http://customschemas.google.com/relationships/presentationmetadata" Target="metadata"/><Relationship Id="rId22" Type="http://schemas.openxmlformats.org/officeDocument/2006/relationships/slide" Target="slides/slide13.xml"/><Relationship Id="rId21" Type="http://schemas.openxmlformats.org/officeDocument/2006/relationships/slide" Target="slides/slide12.xml"/><Relationship Id="rId24" Type="http://schemas.openxmlformats.org/officeDocument/2006/relationships/slide" Target="slides/slide15.xml"/><Relationship Id="rId23" Type="http://schemas.openxmlformats.org/officeDocument/2006/relationships/slide" Target="slides/slide14.xml"/><Relationship Id="rId1" Type="http://schemas.openxmlformats.org/officeDocument/2006/relationships/theme" Target="theme/theme4.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26" Type="http://schemas.openxmlformats.org/officeDocument/2006/relationships/slide" Target="slides/slide17.xml"/><Relationship Id="rId25" Type="http://schemas.openxmlformats.org/officeDocument/2006/relationships/slide" Target="slides/slide16.xml"/><Relationship Id="rId28" Type="http://schemas.openxmlformats.org/officeDocument/2006/relationships/slide" Target="slides/slide19.xml"/><Relationship Id="rId27" Type="http://schemas.openxmlformats.org/officeDocument/2006/relationships/slide" Target="slides/slide18.xml"/><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slide" Target="slides/slide20.xml"/><Relationship Id="rId7" Type="http://schemas.openxmlformats.org/officeDocument/2006/relationships/slideMaster" Target="slideMasters/slideMaster4.xml"/><Relationship Id="rId8" Type="http://schemas.openxmlformats.org/officeDocument/2006/relationships/slideMaster" Target="slideMasters/slideMaster5.xml"/><Relationship Id="rId31" Type="http://schemas.openxmlformats.org/officeDocument/2006/relationships/slide" Target="slides/slide22.xml"/><Relationship Id="rId30" Type="http://schemas.openxmlformats.org/officeDocument/2006/relationships/slide" Target="slides/slide21.xml"/><Relationship Id="rId11" Type="http://schemas.openxmlformats.org/officeDocument/2006/relationships/slide" Target="slides/slide2.xml"/><Relationship Id="rId33" Type="http://schemas.openxmlformats.org/officeDocument/2006/relationships/font" Target="fonts/LibreFranklin-regular.fntdata"/><Relationship Id="rId10" Type="http://schemas.openxmlformats.org/officeDocument/2006/relationships/slide" Target="slides/slide1.xml"/><Relationship Id="rId32" Type="http://schemas.openxmlformats.org/officeDocument/2006/relationships/slide" Target="slides/slide23.xml"/><Relationship Id="rId13" Type="http://schemas.openxmlformats.org/officeDocument/2006/relationships/slide" Target="slides/slide4.xml"/><Relationship Id="rId35" Type="http://schemas.openxmlformats.org/officeDocument/2006/relationships/font" Target="fonts/LibreFranklin-italic.fntdata"/><Relationship Id="rId12" Type="http://schemas.openxmlformats.org/officeDocument/2006/relationships/slide" Target="slides/slide3.xml"/><Relationship Id="rId34" Type="http://schemas.openxmlformats.org/officeDocument/2006/relationships/font" Target="fonts/LibreFranklin-bold.fntdata"/><Relationship Id="rId15" Type="http://schemas.openxmlformats.org/officeDocument/2006/relationships/slide" Target="slides/slide6.xml"/><Relationship Id="rId37" Type="http://schemas.openxmlformats.org/officeDocument/2006/relationships/font" Target="fonts/LibreFranklinMedium-regular.fntdata"/><Relationship Id="rId14" Type="http://schemas.openxmlformats.org/officeDocument/2006/relationships/slide" Target="slides/slide5.xml"/><Relationship Id="rId36" Type="http://schemas.openxmlformats.org/officeDocument/2006/relationships/font" Target="fonts/LibreFranklin-boldItalic.fntdata"/><Relationship Id="rId17" Type="http://schemas.openxmlformats.org/officeDocument/2006/relationships/slide" Target="slides/slide8.xml"/><Relationship Id="rId39" Type="http://schemas.openxmlformats.org/officeDocument/2006/relationships/font" Target="fonts/LibreFranklinMedium-italic.fntdata"/><Relationship Id="rId16" Type="http://schemas.openxmlformats.org/officeDocument/2006/relationships/slide" Target="slides/slide7.xml"/><Relationship Id="rId38" Type="http://schemas.openxmlformats.org/officeDocument/2006/relationships/font" Target="fonts/LibreFranklinMedium-bold.fntdata"/><Relationship Id="rId19" Type="http://schemas.openxmlformats.org/officeDocument/2006/relationships/slide" Target="slides/slide10.xml"/><Relationship Id="rId18"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итульный слайд" type="title">
  <p:cSld name="TITLE">
    <p:spTree>
      <p:nvGrpSpPr>
        <p:cNvPr id="13" name="Shape 13"/>
        <p:cNvGrpSpPr/>
        <p:nvPr/>
      </p:nvGrpSpPr>
      <p:grpSpPr>
        <a:xfrm>
          <a:off x="0" y="0"/>
          <a:ext cx="0" cy="0"/>
          <a:chOff x="0" y="0"/>
          <a:chExt cx="0" cy="0"/>
        </a:xfrm>
      </p:grpSpPr>
      <p:sp>
        <p:nvSpPr>
          <p:cNvPr id="14" name="Google Shape;14;p25"/>
          <p:cNvSpPr txBox="1"/>
          <p:nvPr>
            <p:ph type="ctrTitle"/>
          </p:nvPr>
        </p:nvSpPr>
        <p:spPr>
          <a:xfrm rot="-2460000">
            <a:off x="817112" y="1730403"/>
            <a:ext cx="5648623" cy="1204306"/>
          </a:xfrm>
          <a:prstGeom prst="rect">
            <a:avLst/>
          </a:prstGeom>
          <a:noFill/>
          <a:ln>
            <a:noFill/>
          </a:ln>
        </p:spPr>
        <p:txBody>
          <a:bodyPr anchorCtr="0" anchor="b" bIns="9125" lIns="91425" spcFirstLastPara="1" rIns="91425" wrap="square" tIns="45700">
            <a:noAutofit/>
          </a:bodyPr>
          <a:lstStyle>
            <a:lvl1pPr lvl="0" algn="l">
              <a:spcBef>
                <a:spcPts val="0"/>
              </a:spcBef>
              <a:spcAft>
                <a:spcPts val="0"/>
              </a:spcAft>
              <a:buSzPts val="1400"/>
              <a:buNone/>
              <a:defRPr sz="3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5"/>
          <p:cNvSpPr txBox="1"/>
          <p:nvPr>
            <p:ph idx="1" type="subTitle"/>
          </p:nvPr>
        </p:nvSpPr>
        <p:spPr>
          <a:xfrm rot="-2460000">
            <a:off x="1212277" y="2470925"/>
            <a:ext cx="6511131" cy="329259"/>
          </a:xfrm>
          <a:prstGeom prst="rect">
            <a:avLst/>
          </a:prstGeom>
          <a:noFill/>
          <a:ln>
            <a:noFill/>
          </a:ln>
        </p:spPr>
        <p:txBody>
          <a:bodyPr anchorCtr="0" anchor="t" bIns="45700" lIns="91425" spcFirstLastPara="1" rIns="91425" wrap="square" tIns="9125">
            <a:normAutofit/>
          </a:bodyPr>
          <a:lstStyle>
            <a:lvl1pPr lvl="0" algn="l">
              <a:spcBef>
                <a:spcPts val="800"/>
              </a:spcBef>
              <a:spcAft>
                <a:spcPts val="0"/>
              </a:spcAft>
              <a:buClr>
                <a:schemeClr val="dk1"/>
              </a:buClr>
              <a:buSzPts val="1400"/>
              <a:buNone/>
              <a:defRPr b="0" i="0" sz="1400" u="none" cap="none" strike="noStrike">
                <a:solidFill>
                  <a:schemeClr val="dk1"/>
                </a:solidFill>
                <a:latin typeface="Libre Franklin"/>
                <a:ea typeface="Libre Franklin"/>
                <a:cs typeface="Libre Franklin"/>
                <a:sym typeface="Libre Franklin"/>
              </a:defRPr>
            </a:lvl1pPr>
            <a:lvl2pPr lvl="1" algn="ctr">
              <a:spcBef>
                <a:spcPts val="300"/>
              </a:spcBef>
              <a:spcAft>
                <a:spcPts val="0"/>
              </a:spcAft>
              <a:buSzPts val="1600"/>
              <a:buNone/>
              <a:defRPr>
                <a:solidFill>
                  <a:srgbClr val="888888"/>
                </a:solidFill>
              </a:defRPr>
            </a:lvl2pPr>
            <a:lvl3pPr lvl="2" algn="ctr">
              <a:spcBef>
                <a:spcPts val="300"/>
              </a:spcBef>
              <a:spcAft>
                <a:spcPts val="0"/>
              </a:spcAft>
              <a:buSzPts val="1600"/>
              <a:buNone/>
              <a:defRPr>
                <a:solidFill>
                  <a:srgbClr val="888888"/>
                </a:solidFill>
              </a:defRPr>
            </a:lvl3pPr>
            <a:lvl4pPr lvl="3" algn="ctr">
              <a:spcBef>
                <a:spcPts val="300"/>
              </a:spcBef>
              <a:spcAft>
                <a:spcPts val="0"/>
              </a:spcAft>
              <a:buSzPts val="1600"/>
              <a:buNone/>
              <a:defRPr>
                <a:solidFill>
                  <a:srgbClr val="888888"/>
                </a:solidFill>
              </a:defRPr>
            </a:lvl4pPr>
            <a:lvl5pPr lvl="4" algn="ctr">
              <a:spcBef>
                <a:spcPts val="300"/>
              </a:spcBef>
              <a:spcAft>
                <a:spcPts val="0"/>
              </a:spcAft>
              <a:buSzPts val="1600"/>
              <a:buNone/>
              <a:defRPr>
                <a:solidFill>
                  <a:srgbClr val="888888"/>
                </a:solidFill>
              </a:defRPr>
            </a:lvl5pPr>
            <a:lvl6pPr lvl="5" algn="ctr">
              <a:spcBef>
                <a:spcPts val="300"/>
              </a:spcBef>
              <a:spcAft>
                <a:spcPts val="0"/>
              </a:spcAft>
              <a:buSzPts val="1400"/>
              <a:buNone/>
              <a:defRPr>
                <a:solidFill>
                  <a:srgbClr val="888888"/>
                </a:solidFill>
              </a:defRPr>
            </a:lvl6pPr>
            <a:lvl7pPr lvl="6" algn="ctr">
              <a:spcBef>
                <a:spcPts val="300"/>
              </a:spcBef>
              <a:spcAft>
                <a:spcPts val="0"/>
              </a:spcAft>
              <a:buSzPts val="1400"/>
              <a:buNone/>
              <a:defRPr>
                <a:solidFill>
                  <a:srgbClr val="888888"/>
                </a:solidFill>
              </a:defRPr>
            </a:lvl7pPr>
            <a:lvl8pPr lvl="7" algn="ctr">
              <a:spcBef>
                <a:spcPts val="300"/>
              </a:spcBef>
              <a:spcAft>
                <a:spcPts val="0"/>
              </a:spcAft>
              <a:buSzPts val="1400"/>
              <a:buNone/>
              <a:defRPr>
                <a:solidFill>
                  <a:srgbClr val="888888"/>
                </a:solidFill>
              </a:defRPr>
            </a:lvl8pPr>
            <a:lvl9pPr lvl="8" algn="ctr">
              <a:spcBef>
                <a:spcPts val="300"/>
              </a:spcBef>
              <a:spcAft>
                <a:spcPts val="0"/>
              </a:spcAft>
              <a:buSzPts val="1400"/>
              <a:buNone/>
              <a:defRPr>
                <a:solidFill>
                  <a:srgbClr val="888888"/>
                </a:solidFill>
              </a:defRPr>
            </a:lvl9pPr>
          </a:lstStyle>
          <a:p/>
        </p:txBody>
      </p:sp>
      <p:sp>
        <p:nvSpPr>
          <p:cNvPr id="16" name="Google Shape;16;p25"/>
          <p:cNvSpPr txBox="1"/>
          <p:nvPr>
            <p:ph idx="10" type="dt"/>
          </p:nvPr>
        </p:nvSpPr>
        <p:spPr>
          <a:xfrm rot="-2460000">
            <a:off x="201612" y="5870575"/>
            <a:ext cx="2176462" cy="20161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5"/>
          <p:cNvSpPr txBox="1"/>
          <p:nvPr>
            <p:ph idx="11" type="ftr"/>
          </p:nvPr>
        </p:nvSpPr>
        <p:spPr>
          <a:xfrm>
            <a:off x="3517900" y="6284912"/>
            <a:ext cx="4724400" cy="2746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25"/>
          <p:cNvSpPr/>
          <p:nvPr>
            <p:ph idx="12" type="sldNum"/>
          </p:nvPr>
        </p:nvSpPr>
        <p:spPr>
          <a:xfrm>
            <a:off x="8401050" y="6170612"/>
            <a:ext cx="503237" cy="503237"/>
          </a:xfrm>
          <a:prstGeom prst="ellipse">
            <a:avLst/>
          </a:prstGeom>
          <a:noFill/>
          <a:ln cap="flat" cmpd="sng" w="19050">
            <a:solidFill>
              <a:srgbClr val="FFFFFF"/>
            </a:solidFill>
            <a:prstDash val="solid"/>
            <a:miter lim="800000"/>
            <a:headEnd len="sm" w="sm" type="none"/>
            <a:tailEnd len="sm" w="sm" type="none"/>
          </a:ln>
        </p:spPr>
        <p:txBody>
          <a:bodyPr anchorCtr="0" anchor="ctr" bIns="9125" lIns="9125" spcFirstLastPara="1" rIns="9125" wrap="square" tIns="9125">
            <a:normAutofit/>
          </a:bodyPr>
          <a:lstStyle>
            <a:lvl1pPr indent="0" lvl="0"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1pPr>
            <a:lvl2pPr indent="0" lvl="1"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2pPr>
            <a:lvl3pPr indent="0" lvl="2"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3pPr>
            <a:lvl4pPr indent="0" lvl="3"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4pPr>
            <a:lvl5pPr indent="0" lvl="4"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5pPr>
            <a:lvl6pPr indent="0" lvl="5"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6pPr>
            <a:lvl7pPr indent="0" lvl="6"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7pPr>
            <a:lvl8pPr indent="0" lvl="7"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8pPr>
            <a:lvl9pPr indent="0" lvl="8"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объект" type="obj">
  <p:cSld name="OBJECT">
    <p:spTree>
      <p:nvGrpSpPr>
        <p:cNvPr id="27" name="Shape 27"/>
        <p:cNvGrpSpPr/>
        <p:nvPr/>
      </p:nvGrpSpPr>
      <p:grpSpPr>
        <a:xfrm>
          <a:off x="0" y="0"/>
          <a:ext cx="0" cy="0"/>
          <a:chOff x="0" y="0"/>
          <a:chExt cx="0" cy="0"/>
        </a:xfrm>
      </p:grpSpPr>
      <p:sp>
        <p:nvSpPr>
          <p:cNvPr id="28" name="Google Shape;28;p27"/>
          <p:cNvSpPr txBox="1"/>
          <p:nvPr>
            <p:ph type="title"/>
          </p:nvPr>
        </p:nvSpPr>
        <p:spPr>
          <a:xfrm>
            <a:off x="822325" y="365125"/>
            <a:ext cx="7521575" cy="54927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27"/>
          <p:cNvSpPr txBox="1"/>
          <p:nvPr>
            <p:ph idx="1" type="body"/>
          </p:nvPr>
        </p:nvSpPr>
        <p:spPr>
          <a:xfrm>
            <a:off x="822325" y="1100137"/>
            <a:ext cx="7521575" cy="3579812"/>
          </a:xfrm>
          <a:prstGeom prst="rect">
            <a:avLst/>
          </a:prstGeom>
          <a:noFill/>
          <a:ln>
            <a:noFill/>
          </a:ln>
        </p:spPr>
        <p:txBody>
          <a:bodyPr anchorCtr="0" anchor="t" bIns="45700" lIns="91425" spcFirstLastPara="1" rIns="91425" wrap="square" tIns="45700">
            <a:noAutofit/>
          </a:bodyPr>
          <a:lstStyle>
            <a:lvl1pPr indent="-228600" lvl="0" marL="457200" algn="l">
              <a:spcBef>
                <a:spcPts val="800"/>
              </a:spcBef>
              <a:spcAft>
                <a:spcPts val="0"/>
              </a:spcAft>
              <a:buSzPts val="1400"/>
              <a:buNone/>
              <a:defRPr/>
            </a:lvl1pPr>
            <a:lvl2pPr indent="-342900" lvl="1" marL="914400" algn="l">
              <a:spcBef>
                <a:spcPts val="300"/>
              </a:spcBef>
              <a:spcAft>
                <a:spcPts val="0"/>
              </a:spcAft>
              <a:buSzPts val="1800"/>
              <a:buChar char="▪"/>
              <a:defRPr/>
            </a:lvl2pPr>
            <a:lvl3pPr indent="-342900" lvl="2" marL="1371600" algn="l">
              <a:spcBef>
                <a:spcPts val="300"/>
              </a:spcBef>
              <a:spcAft>
                <a:spcPts val="0"/>
              </a:spcAft>
              <a:buSzPts val="1800"/>
              <a:buChar char="▪"/>
              <a:defRPr/>
            </a:lvl3pPr>
            <a:lvl4pPr indent="-342900" lvl="3" marL="1828800" algn="l">
              <a:spcBef>
                <a:spcPts val="300"/>
              </a:spcBef>
              <a:spcAft>
                <a:spcPts val="0"/>
              </a:spcAft>
              <a:buSzPts val="1800"/>
              <a:buChar char="▪"/>
              <a:defRPr/>
            </a:lvl4pPr>
            <a:lvl5pPr indent="-342900" lvl="4" marL="2286000" algn="l">
              <a:spcBef>
                <a:spcPts val="300"/>
              </a:spcBef>
              <a:spcAft>
                <a:spcPts val="0"/>
              </a:spcAft>
              <a:buSzPts val="1800"/>
              <a:buChar char="▪"/>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30" name="Google Shape;30;p27"/>
          <p:cNvSpPr txBox="1"/>
          <p:nvPr>
            <p:ph idx="10" type="dt"/>
          </p:nvPr>
        </p:nvSpPr>
        <p:spPr>
          <a:xfrm rot="-2460000">
            <a:off x="201612" y="5870575"/>
            <a:ext cx="2176462" cy="20161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7"/>
          <p:cNvSpPr txBox="1"/>
          <p:nvPr>
            <p:ph idx="11" type="ftr"/>
          </p:nvPr>
        </p:nvSpPr>
        <p:spPr>
          <a:xfrm>
            <a:off x="3517900" y="6284912"/>
            <a:ext cx="4724400" cy="2746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7"/>
          <p:cNvSpPr/>
          <p:nvPr>
            <p:ph idx="12" type="sldNum"/>
          </p:nvPr>
        </p:nvSpPr>
        <p:spPr>
          <a:xfrm>
            <a:off x="8401050" y="6170612"/>
            <a:ext cx="503237" cy="503237"/>
          </a:xfrm>
          <a:prstGeom prst="ellipse">
            <a:avLst/>
          </a:prstGeom>
          <a:noFill/>
          <a:ln cap="flat" cmpd="sng" w="19050">
            <a:solidFill>
              <a:srgbClr val="FFFFFF"/>
            </a:solidFill>
            <a:prstDash val="solid"/>
            <a:miter lim="800000"/>
            <a:headEnd len="sm" w="sm" type="none"/>
            <a:tailEnd len="sm" w="sm" type="none"/>
          </a:ln>
        </p:spPr>
        <p:txBody>
          <a:bodyPr anchorCtr="0" anchor="ctr" bIns="9125" lIns="9125" spcFirstLastPara="1" rIns="9125" wrap="square" tIns="9125">
            <a:normAutofit/>
          </a:bodyPr>
          <a:lstStyle>
            <a:lvl1pPr indent="0" lvl="0"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1pPr>
            <a:lvl2pPr indent="0" lvl="1"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2pPr>
            <a:lvl3pPr indent="0" lvl="2"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3pPr>
            <a:lvl4pPr indent="0" lvl="3"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4pPr>
            <a:lvl5pPr indent="0" lvl="4"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5pPr>
            <a:lvl6pPr indent="0" lvl="5"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6pPr>
            <a:lvl7pPr indent="0" lvl="6"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7pPr>
            <a:lvl8pPr indent="0" lvl="7"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8pPr>
            <a:lvl9pPr indent="0" lvl="8"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объект и текст" type="objAndTx">
  <p:cSld name="OBJECT_AND_TEXT">
    <p:spTree>
      <p:nvGrpSpPr>
        <p:cNvPr id="33" name="Shape 33"/>
        <p:cNvGrpSpPr/>
        <p:nvPr/>
      </p:nvGrpSpPr>
      <p:grpSpPr>
        <a:xfrm>
          <a:off x="0" y="0"/>
          <a:ext cx="0" cy="0"/>
          <a:chOff x="0" y="0"/>
          <a:chExt cx="0" cy="0"/>
        </a:xfrm>
      </p:grpSpPr>
      <p:sp>
        <p:nvSpPr>
          <p:cNvPr id="34" name="Google Shape;34;p28"/>
          <p:cNvSpPr txBox="1"/>
          <p:nvPr>
            <p:ph type="title"/>
          </p:nvPr>
        </p:nvSpPr>
        <p:spPr>
          <a:xfrm>
            <a:off x="685800" y="152400"/>
            <a:ext cx="6870700" cy="16002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28"/>
          <p:cNvSpPr txBox="1"/>
          <p:nvPr>
            <p:ph idx="1" type="body"/>
          </p:nvPr>
        </p:nvSpPr>
        <p:spPr>
          <a:xfrm>
            <a:off x="685800" y="1828800"/>
            <a:ext cx="3771900" cy="3657600"/>
          </a:xfrm>
          <a:prstGeom prst="rect">
            <a:avLst/>
          </a:prstGeom>
          <a:noFill/>
          <a:ln>
            <a:noFill/>
          </a:ln>
        </p:spPr>
        <p:txBody>
          <a:bodyPr anchorCtr="0" anchor="t" bIns="45700" lIns="91425" spcFirstLastPara="1" rIns="91425" wrap="square" tIns="45700">
            <a:noAutofit/>
          </a:bodyPr>
          <a:lstStyle>
            <a:lvl1pPr indent="-228600" lvl="0" marL="457200" algn="l">
              <a:spcBef>
                <a:spcPts val="800"/>
              </a:spcBef>
              <a:spcAft>
                <a:spcPts val="0"/>
              </a:spcAft>
              <a:buSzPts val="1400"/>
              <a:buNone/>
              <a:defRPr/>
            </a:lvl1pPr>
            <a:lvl2pPr indent="-342900" lvl="1" marL="914400" algn="l">
              <a:spcBef>
                <a:spcPts val="300"/>
              </a:spcBef>
              <a:spcAft>
                <a:spcPts val="0"/>
              </a:spcAft>
              <a:buSzPts val="1800"/>
              <a:buChar char="▪"/>
              <a:defRPr/>
            </a:lvl2pPr>
            <a:lvl3pPr indent="-342900" lvl="2" marL="1371600" algn="l">
              <a:spcBef>
                <a:spcPts val="300"/>
              </a:spcBef>
              <a:spcAft>
                <a:spcPts val="0"/>
              </a:spcAft>
              <a:buSzPts val="1800"/>
              <a:buChar char="▪"/>
              <a:defRPr/>
            </a:lvl3pPr>
            <a:lvl4pPr indent="-342900" lvl="3" marL="1828800" algn="l">
              <a:spcBef>
                <a:spcPts val="300"/>
              </a:spcBef>
              <a:spcAft>
                <a:spcPts val="0"/>
              </a:spcAft>
              <a:buSzPts val="1800"/>
              <a:buChar char="▪"/>
              <a:defRPr/>
            </a:lvl4pPr>
            <a:lvl5pPr indent="-342900" lvl="4" marL="2286000" algn="l">
              <a:spcBef>
                <a:spcPts val="300"/>
              </a:spcBef>
              <a:spcAft>
                <a:spcPts val="0"/>
              </a:spcAft>
              <a:buSzPts val="1800"/>
              <a:buChar char="▪"/>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36" name="Google Shape;36;p28"/>
          <p:cNvSpPr txBox="1"/>
          <p:nvPr>
            <p:ph idx="2" type="body"/>
          </p:nvPr>
        </p:nvSpPr>
        <p:spPr>
          <a:xfrm>
            <a:off x="4610100" y="1828800"/>
            <a:ext cx="3771900" cy="3657600"/>
          </a:xfrm>
          <a:prstGeom prst="rect">
            <a:avLst/>
          </a:prstGeom>
          <a:noFill/>
          <a:ln>
            <a:noFill/>
          </a:ln>
        </p:spPr>
        <p:txBody>
          <a:bodyPr anchorCtr="0" anchor="t" bIns="45700" lIns="91425" spcFirstLastPara="1" rIns="91425" wrap="square" tIns="45700">
            <a:noAutofit/>
          </a:bodyPr>
          <a:lstStyle>
            <a:lvl1pPr indent="-228600" lvl="0" marL="457200" algn="l">
              <a:spcBef>
                <a:spcPts val="800"/>
              </a:spcBef>
              <a:spcAft>
                <a:spcPts val="0"/>
              </a:spcAft>
              <a:buSzPts val="1400"/>
              <a:buNone/>
              <a:defRPr/>
            </a:lvl1pPr>
            <a:lvl2pPr indent="-342900" lvl="1" marL="914400" algn="l">
              <a:spcBef>
                <a:spcPts val="300"/>
              </a:spcBef>
              <a:spcAft>
                <a:spcPts val="0"/>
              </a:spcAft>
              <a:buSzPts val="1800"/>
              <a:buChar char="▪"/>
              <a:defRPr/>
            </a:lvl2pPr>
            <a:lvl3pPr indent="-342900" lvl="2" marL="1371600" algn="l">
              <a:spcBef>
                <a:spcPts val="300"/>
              </a:spcBef>
              <a:spcAft>
                <a:spcPts val="0"/>
              </a:spcAft>
              <a:buSzPts val="1800"/>
              <a:buChar char="▪"/>
              <a:defRPr/>
            </a:lvl3pPr>
            <a:lvl4pPr indent="-342900" lvl="3" marL="1828800" algn="l">
              <a:spcBef>
                <a:spcPts val="300"/>
              </a:spcBef>
              <a:spcAft>
                <a:spcPts val="0"/>
              </a:spcAft>
              <a:buSzPts val="1800"/>
              <a:buChar char="▪"/>
              <a:defRPr/>
            </a:lvl4pPr>
            <a:lvl5pPr indent="-342900" lvl="4" marL="2286000" algn="l">
              <a:spcBef>
                <a:spcPts val="300"/>
              </a:spcBef>
              <a:spcAft>
                <a:spcPts val="0"/>
              </a:spcAft>
              <a:buSzPts val="1800"/>
              <a:buChar char="▪"/>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37" name="Google Shape;37;p28"/>
          <p:cNvSpPr txBox="1"/>
          <p:nvPr>
            <p:ph idx="10" type="dt"/>
          </p:nvPr>
        </p:nvSpPr>
        <p:spPr>
          <a:xfrm rot="-2460000">
            <a:off x="201612" y="5870575"/>
            <a:ext cx="2176462" cy="20161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8"/>
          <p:cNvSpPr txBox="1"/>
          <p:nvPr>
            <p:ph idx="11" type="ftr"/>
          </p:nvPr>
        </p:nvSpPr>
        <p:spPr>
          <a:xfrm>
            <a:off x="3517900" y="6284912"/>
            <a:ext cx="4724400" cy="2746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8"/>
          <p:cNvSpPr/>
          <p:nvPr>
            <p:ph idx="12" type="sldNum"/>
          </p:nvPr>
        </p:nvSpPr>
        <p:spPr>
          <a:xfrm>
            <a:off x="8401050" y="6170612"/>
            <a:ext cx="503237" cy="503237"/>
          </a:xfrm>
          <a:prstGeom prst="ellipse">
            <a:avLst/>
          </a:prstGeom>
          <a:noFill/>
          <a:ln cap="flat" cmpd="sng" w="19050">
            <a:solidFill>
              <a:srgbClr val="FFFFFF"/>
            </a:solidFill>
            <a:prstDash val="solid"/>
            <a:miter lim="800000"/>
            <a:headEnd len="sm" w="sm" type="none"/>
            <a:tailEnd len="sm" w="sm" type="none"/>
          </a:ln>
        </p:spPr>
        <p:txBody>
          <a:bodyPr anchorCtr="0" anchor="ctr" bIns="9125" lIns="9125" spcFirstLastPara="1" rIns="9125" wrap="square" tIns="9125">
            <a:normAutofit/>
          </a:bodyPr>
          <a:lstStyle>
            <a:lvl1pPr indent="0" lvl="0"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1pPr>
            <a:lvl2pPr indent="0" lvl="1"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2pPr>
            <a:lvl3pPr indent="0" lvl="2"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3pPr>
            <a:lvl4pPr indent="0" lvl="3"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4pPr>
            <a:lvl5pPr indent="0" lvl="4"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5pPr>
            <a:lvl6pPr indent="0" lvl="5"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6pPr>
            <a:lvl7pPr indent="0" lvl="6"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7pPr>
            <a:lvl8pPr indent="0" lvl="7"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8pPr>
            <a:lvl9pPr indent="0" lvl="8"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Вертикальный заголовок и текст" type="vertTitleAndTx">
  <p:cSld name="VERTICAL_TITLE_AND_VERTICAL_TEXT">
    <p:spTree>
      <p:nvGrpSpPr>
        <p:cNvPr id="40" name="Shape 40"/>
        <p:cNvGrpSpPr/>
        <p:nvPr/>
      </p:nvGrpSpPr>
      <p:grpSpPr>
        <a:xfrm>
          <a:off x="0" y="0"/>
          <a:ext cx="0" cy="0"/>
          <a:chOff x="0" y="0"/>
          <a:chExt cx="0" cy="0"/>
        </a:xfrm>
      </p:grpSpPr>
      <p:sp>
        <p:nvSpPr>
          <p:cNvPr id="41" name="Google Shape;41;p29"/>
          <p:cNvSpPr txBox="1"/>
          <p:nvPr>
            <p:ph type="title"/>
          </p:nvPr>
        </p:nvSpPr>
        <p:spPr>
          <a:xfrm rot="5400000">
            <a:off x="5318919" y="1585120"/>
            <a:ext cx="4678362" cy="2057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29"/>
          <p:cNvSpPr txBox="1"/>
          <p:nvPr>
            <p:ph idx="1" type="body"/>
          </p:nvPr>
        </p:nvSpPr>
        <p:spPr>
          <a:xfrm rot="5400000">
            <a:off x="1127919" y="-396080"/>
            <a:ext cx="4678362" cy="6019800"/>
          </a:xfrm>
          <a:prstGeom prst="rect">
            <a:avLst/>
          </a:prstGeom>
          <a:noFill/>
          <a:ln>
            <a:noFill/>
          </a:ln>
        </p:spPr>
        <p:txBody>
          <a:bodyPr anchorCtr="0" anchor="t" bIns="45700" lIns="91425" spcFirstLastPara="1" rIns="91425" wrap="square" tIns="45700">
            <a:noAutofit/>
          </a:bodyPr>
          <a:lstStyle>
            <a:lvl1pPr indent="-228600" lvl="0" marL="457200" algn="l">
              <a:spcBef>
                <a:spcPts val="800"/>
              </a:spcBef>
              <a:spcAft>
                <a:spcPts val="0"/>
              </a:spcAft>
              <a:buSzPts val="1400"/>
              <a:buNone/>
              <a:defRPr/>
            </a:lvl1pPr>
            <a:lvl2pPr indent="-342900" lvl="1" marL="914400" algn="l">
              <a:spcBef>
                <a:spcPts val="300"/>
              </a:spcBef>
              <a:spcAft>
                <a:spcPts val="0"/>
              </a:spcAft>
              <a:buSzPts val="1800"/>
              <a:buChar char="▪"/>
              <a:defRPr/>
            </a:lvl2pPr>
            <a:lvl3pPr indent="-342900" lvl="2" marL="1371600" algn="l">
              <a:spcBef>
                <a:spcPts val="300"/>
              </a:spcBef>
              <a:spcAft>
                <a:spcPts val="0"/>
              </a:spcAft>
              <a:buSzPts val="1800"/>
              <a:buChar char="▪"/>
              <a:defRPr/>
            </a:lvl3pPr>
            <a:lvl4pPr indent="-342900" lvl="3" marL="1828800" algn="l">
              <a:spcBef>
                <a:spcPts val="300"/>
              </a:spcBef>
              <a:spcAft>
                <a:spcPts val="0"/>
              </a:spcAft>
              <a:buSzPts val="1800"/>
              <a:buChar char="▪"/>
              <a:defRPr/>
            </a:lvl4pPr>
            <a:lvl5pPr indent="-342900" lvl="4" marL="2286000" algn="l">
              <a:spcBef>
                <a:spcPts val="300"/>
              </a:spcBef>
              <a:spcAft>
                <a:spcPts val="0"/>
              </a:spcAft>
              <a:buSzPts val="1800"/>
              <a:buChar char="▪"/>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43" name="Google Shape;43;p29"/>
          <p:cNvSpPr txBox="1"/>
          <p:nvPr>
            <p:ph idx="10" type="dt"/>
          </p:nvPr>
        </p:nvSpPr>
        <p:spPr>
          <a:xfrm rot="-2460000">
            <a:off x="201612" y="5870575"/>
            <a:ext cx="2176462" cy="20161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29"/>
          <p:cNvSpPr txBox="1"/>
          <p:nvPr>
            <p:ph idx="11" type="ftr"/>
          </p:nvPr>
        </p:nvSpPr>
        <p:spPr>
          <a:xfrm>
            <a:off x="3517900" y="6284912"/>
            <a:ext cx="4724400" cy="2746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29"/>
          <p:cNvSpPr/>
          <p:nvPr>
            <p:ph idx="12" type="sldNum"/>
          </p:nvPr>
        </p:nvSpPr>
        <p:spPr>
          <a:xfrm>
            <a:off x="8401050" y="6170612"/>
            <a:ext cx="503237" cy="503237"/>
          </a:xfrm>
          <a:prstGeom prst="ellipse">
            <a:avLst/>
          </a:prstGeom>
          <a:noFill/>
          <a:ln cap="flat" cmpd="sng" w="19050">
            <a:solidFill>
              <a:srgbClr val="FFFFFF"/>
            </a:solidFill>
            <a:prstDash val="solid"/>
            <a:miter lim="800000"/>
            <a:headEnd len="sm" w="sm" type="none"/>
            <a:tailEnd len="sm" w="sm" type="none"/>
          </a:ln>
        </p:spPr>
        <p:txBody>
          <a:bodyPr anchorCtr="0" anchor="ctr" bIns="9125" lIns="9125" spcFirstLastPara="1" rIns="9125" wrap="square" tIns="9125">
            <a:normAutofit/>
          </a:bodyPr>
          <a:lstStyle>
            <a:lvl1pPr indent="0" lvl="0"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1pPr>
            <a:lvl2pPr indent="0" lvl="1"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2pPr>
            <a:lvl3pPr indent="0" lvl="2"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3pPr>
            <a:lvl4pPr indent="0" lvl="3"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4pPr>
            <a:lvl5pPr indent="0" lvl="4"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5pPr>
            <a:lvl6pPr indent="0" lvl="5"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6pPr>
            <a:lvl7pPr indent="0" lvl="6"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7pPr>
            <a:lvl8pPr indent="0" lvl="7"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8pPr>
            <a:lvl9pPr indent="0" lvl="8"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вертикальный текст" type="vertTx">
  <p:cSld name="VERTICAL_TEXT">
    <p:spTree>
      <p:nvGrpSpPr>
        <p:cNvPr id="46" name="Shape 46"/>
        <p:cNvGrpSpPr/>
        <p:nvPr/>
      </p:nvGrpSpPr>
      <p:grpSpPr>
        <a:xfrm>
          <a:off x="0" y="0"/>
          <a:ext cx="0" cy="0"/>
          <a:chOff x="0" y="0"/>
          <a:chExt cx="0" cy="0"/>
        </a:xfrm>
      </p:grpSpPr>
      <p:sp>
        <p:nvSpPr>
          <p:cNvPr id="47" name="Google Shape;47;p30"/>
          <p:cNvSpPr txBox="1"/>
          <p:nvPr>
            <p:ph type="title"/>
          </p:nvPr>
        </p:nvSpPr>
        <p:spPr>
          <a:xfrm>
            <a:off x="822325" y="365125"/>
            <a:ext cx="7521575" cy="54927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30"/>
          <p:cNvSpPr txBox="1"/>
          <p:nvPr>
            <p:ph idx="1" type="body"/>
          </p:nvPr>
        </p:nvSpPr>
        <p:spPr>
          <a:xfrm rot="5400000">
            <a:off x="2793207" y="-870744"/>
            <a:ext cx="3579812" cy="7521575"/>
          </a:xfrm>
          <a:prstGeom prst="rect">
            <a:avLst/>
          </a:prstGeom>
          <a:noFill/>
          <a:ln>
            <a:noFill/>
          </a:ln>
        </p:spPr>
        <p:txBody>
          <a:bodyPr anchorCtr="0" anchor="t" bIns="45700" lIns="91425" spcFirstLastPara="1" rIns="91425" wrap="square" tIns="45700">
            <a:noAutofit/>
          </a:bodyPr>
          <a:lstStyle>
            <a:lvl1pPr indent="-228600" lvl="0" marL="457200" algn="l">
              <a:spcBef>
                <a:spcPts val="800"/>
              </a:spcBef>
              <a:spcAft>
                <a:spcPts val="0"/>
              </a:spcAft>
              <a:buSzPts val="1400"/>
              <a:buNone/>
              <a:defRPr/>
            </a:lvl1pPr>
            <a:lvl2pPr indent="-342900" lvl="1" marL="914400" algn="l">
              <a:spcBef>
                <a:spcPts val="300"/>
              </a:spcBef>
              <a:spcAft>
                <a:spcPts val="0"/>
              </a:spcAft>
              <a:buSzPts val="1800"/>
              <a:buChar char="▪"/>
              <a:defRPr/>
            </a:lvl2pPr>
            <a:lvl3pPr indent="-342900" lvl="2" marL="1371600" algn="l">
              <a:spcBef>
                <a:spcPts val="300"/>
              </a:spcBef>
              <a:spcAft>
                <a:spcPts val="0"/>
              </a:spcAft>
              <a:buSzPts val="1800"/>
              <a:buChar char="▪"/>
              <a:defRPr/>
            </a:lvl3pPr>
            <a:lvl4pPr indent="-342900" lvl="3" marL="1828800" algn="l">
              <a:spcBef>
                <a:spcPts val="300"/>
              </a:spcBef>
              <a:spcAft>
                <a:spcPts val="0"/>
              </a:spcAft>
              <a:buSzPts val="1800"/>
              <a:buChar char="▪"/>
              <a:defRPr/>
            </a:lvl4pPr>
            <a:lvl5pPr indent="-342900" lvl="4" marL="2286000" algn="l">
              <a:spcBef>
                <a:spcPts val="300"/>
              </a:spcBef>
              <a:spcAft>
                <a:spcPts val="0"/>
              </a:spcAft>
              <a:buSzPts val="1800"/>
              <a:buChar char="▪"/>
              <a:defRPr/>
            </a:lvl5pPr>
            <a:lvl6pPr indent="-342900" lvl="5" marL="2743200" algn="l">
              <a:spcBef>
                <a:spcPts val="300"/>
              </a:spcBef>
              <a:spcAft>
                <a:spcPts val="0"/>
              </a:spcAft>
              <a:buSzPts val="1800"/>
              <a:buChar char="▪"/>
              <a:defRPr/>
            </a:lvl6pPr>
            <a:lvl7pPr indent="-342900" lvl="6" marL="3200400" algn="l">
              <a:spcBef>
                <a:spcPts val="300"/>
              </a:spcBef>
              <a:spcAft>
                <a:spcPts val="0"/>
              </a:spcAft>
              <a:buSzPts val="1800"/>
              <a:buChar char="▪"/>
              <a:defRPr/>
            </a:lvl7pPr>
            <a:lvl8pPr indent="-342900" lvl="7" marL="3657600" algn="l">
              <a:spcBef>
                <a:spcPts val="300"/>
              </a:spcBef>
              <a:spcAft>
                <a:spcPts val="0"/>
              </a:spcAft>
              <a:buSzPts val="1800"/>
              <a:buChar char="▪"/>
              <a:defRPr/>
            </a:lvl8pPr>
            <a:lvl9pPr indent="-342900" lvl="8" marL="4114800" algn="l">
              <a:spcBef>
                <a:spcPts val="300"/>
              </a:spcBef>
              <a:spcAft>
                <a:spcPts val="0"/>
              </a:spcAft>
              <a:buSzPts val="1800"/>
              <a:buChar char="▪"/>
              <a:defRPr/>
            </a:lvl9pPr>
          </a:lstStyle>
          <a:p/>
        </p:txBody>
      </p:sp>
      <p:sp>
        <p:nvSpPr>
          <p:cNvPr id="49" name="Google Shape;49;p30"/>
          <p:cNvSpPr txBox="1"/>
          <p:nvPr>
            <p:ph idx="10" type="dt"/>
          </p:nvPr>
        </p:nvSpPr>
        <p:spPr>
          <a:xfrm rot="-2460000">
            <a:off x="201612" y="5870575"/>
            <a:ext cx="2176462" cy="20161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30"/>
          <p:cNvSpPr txBox="1"/>
          <p:nvPr>
            <p:ph idx="11" type="ftr"/>
          </p:nvPr>
        </p:nvSpPr>
        <p:spPr>
          <a:xfrm>
            <a:off x="3517900" y="6284912"/>
            <a:ext cx="4724400" cy="2746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30"/>
          <p:cNvSpPr/>
          <p:nvPr>
            <p:ph idx="12" type="sldNum"/>
          </p:nvPr>
        </p:nvSpPr>
        <p:spPr>
          <a:xfrm>
            <a:off x="8401050" y="6170612"/>
            <a:ext cx="503237" cy="503237"/>
          </a:xfrm>
          <a:prstGeom prst="ellipse">
            <a:avLst/>
          </a:prstGeom>
          <a:noFill/>
          <a:ln cap="flat" cmpd="sng" w="19050">
            <a:solidFill>
              <a:srgbClr val="FFFFFF"/>
            </a:solidFill>
            <a:prstDash val="solid"/>
            <a:miter lim="800000"/>
            <a:headEnd len="sm" w="sm" type="none"/>
            <a:tailEnd len="sm" w="sm" type="none"/>
          </a:ln>
        </p:spPr>
        <p:txBody>
          <a:bodyPr anchorCtr="0" anchor="ctr" bIns="9125" lIns="9125" spcFirstLastPara="1" rIns="9125" wrap="square" tIns="9125">
            <a:normAutofit/>
          </a:bodyPr>
          <a:lstStyle>
            <a:lvl1pPr indent="0" lvl="0"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1pPr>
            <a:lvl2pPr indent="0" lvl="1"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2pPr>
            <a:lvl3pPr indent="0" lvl="2"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3pPr>
            <a:lvl4pPr indent="0" lvl="3"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4pPr>
            <a:lvl5pPr indent="0" lvl="4"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5pPr>
            <a:lvl6pPr indent="0" lvl="5"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6pPr>
            <a:lvl7pPr indent="0" lvl="6"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7pPr>
            <a:lvl8pPr indent="0" lvl="7"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8pPr>
            <a:lvl9pPr indent="0" lvl="8"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устой слайд" type="blank">
  <p:cSld name="BLANK">
    <p:spTree>
      <p:nvGrpSpPr>
        <p:cNvPr id="52" name="Shape 52"/>
        <p:cNvGrpSpPr/>
        <p:nvPr/>
      </p:nvGrpSpPr>
      <p:grpSpPr>
        <a:xfrm>
          <a:off x="0" y="0"/>
          <a:ext cx="0" cy="0"/>
          <a:chOff x="0" y="0"/>
          <a:chExt cx="0" cy="0"/>
        </a:xfrm>
      </p:grpSpPr>
      <p:sp>
        <p:nvSpPr>
          <p:cNvPr id="53" name="Google Shape;53;p31"/>
          <p:cNvSpPr txBox="1"/>
          <p:nvPr>
            <p:ph idx="10" type="dt"/>
          </p:nvPr>
        </p:nvSpPr>
        <p:spPr>
          <a:xfrm rot="-2460000">
            <a:off x="201612" y="5870575"/>
            <a:ext cx="2176462" cy="20161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31"/>
          <p:cNvSpPr txBox="1"/>
          <p:nvPr>
            <p:ph idx="11" type="ftr"/>
          </p:nvPr>
        </p:nvSpPr>
        <p:spPr>
          <a:xfrm>
            <a:off x="3517900" y="6284912"/>
            <a:ext cx="4724400" cy="2746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31"/>
          <p:cNvSpPr/>
          <p:nvPr>
            <p:ph idx="12" type="sldNum"/>
          </p:nvPr>
        </p:nvSpPr>
        <p:spPr>
          <a:xfrm>
            <a:off x="8401050" y="6170612"/>
            <a:ext cx="503237" cy="503237"/>
          </a:xfrm>
          <a:prstGeom prst="ellipse">
            <a:avLst/>
          </a:prstGeom>
          <a:noFill/>
          <a:ln cap="flat" cmpd="sng" w="19050">
            <a:solidFill>
              <a:srgbClr val="FFFFFF"/>
            </a:solidFill>
            <a:prstDash val="solid"/>
            <a:miter lim="800000"/>
            <a:headEnd len="sm" w="sm" type="none"/>
            <a:tailEnd len="sm" w="sm" type="none"/>
          </a:ln>
        </p:spPr>
        <p:txBody>
          <a:bodyPr anchorCtr="0" anchor="ctr" bIns="9125" lIns="9125" spcFirstLastPara="1" rIns="9125" wrap="square" tIns="9125">
            <a:normAutofit/>
          </a:bodyPr>
          <a:lstStyle>
            <a:lvl1pPr indent="0" lvl="0"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1pPr>
            <a:lvl2pPr indent="0" lvl="1"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2pPr>
            <a:lvl3pPr indent="0" lvl="2"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3pPr>
            <a:lvl4pPr indent="0" lvl="3"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4pPr>
            <a:lvl5pPr indent="0" lvl="4"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5pPr>
            <a:lvl6pPr indent="0" lvl="5"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6pPr>
            <a:lvl7pPr indent="0" lvl="6"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7pPr>
            <a:lvl8pPr indent="0" lvl="7"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8pPr>
            <a:lvl9pPr indent="0" lvl="8"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олько заголовок" type="titleOnly">
  <p:cSld name="TITLE_ONLY">
    <p:spTree>
      <p:nvGrpSpPr>
        <p:cNvPr id="56" name="Shape 56"/>
        <p:cNvGrpSpPr/>
        <p:nvPr/>
      </p:nvGrpSpPr>
      <p:grpSpPr>
        <a:xfrm>
          <a:off x="0" y="0"/>
          <a:ext cx="0" cy="0"/>
          <a:chOff x="0" y="0"/>
          <a:chExt cx="0" cy="0"/>
        </a:xfrm>
      </p:grpSpPr>
      <p:sp>
        <p:nvSpPr>
          <p:cNvPr id="57" name="Google Shape;57;p32"/>
          <p:cNvSpPr txBox="1"/>
          <p:nvPr>
            <p:ph type="title"/>
          </p:nvPr>
        </p:nvSpPr>
        <p:spPr>
          <a:xfrm>
            <a:off x="822325" y="365125"/>
            <a:ext cx="7521575" cy="54927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32"/>
          <p:cNvSpPr txBox="1"/>
          <p:nvPr>
            <p:ph idx="10" type="dt"/>
          </p:nvPr>
        </p:nvSpPr>
        <p:spPr>
          <a:xfrm rot="-2460000">
            <a:off x="201612" y="5870575"/>
            <a:ext cx="2176462" cy="20161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2"/>
          <p:cNvSpPr txBox="1"/>
          <p:nvPr>
            <p:ph idx="11" type="ftr"/>
          </p:nvPr>
        </p:nvSpPr>
        <p:spPr>
          <a:xfrm>
            <a:off x="3517900" y="6284912"/>
            <a:ext cx="4724400" cy="2746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2"/>
          <p:cNvSpPr/>
          <p:nvPr>
            <p:ph idx="12" type="sldNum"/>
          </p:nvPr>
        </p:nvSpPr>
        <p:spPr>
          <a:xfrm>
            <a:off x="8401050" y="6170612"/>
            <a:ext cx="503237" cy="503237"/>
          </a:xfrm>
          <a:prstGeom prst="ellipse">
            <a:avLst/>
          </a:prstGeom>
          <a:noFill/>
          <a:ln cap="flat" cmpd="sng" w="19050">
            <a:solidFill>
              <a:srgbClr val="FFFFFF"/>
            </a:solidFill>
            <a:prstDash val="solid"/>
            <a:miter lim="800000"/>
            <a:headEnd len="sm" w="sm" type="none"/>
            <a:tailEnd len="sm" w="sm" type="none"/>
          </a:ln>
        </p:spPr>
        <p:txBody>
          <a:bodyPr anchorCtr="0" anchor="ctr" bIns="9125" lIns="9125" spcFirstLastPara="1" rIns="9125" wrap="square" tIns="9125">
            <a:normAutofit/>
          </a:bodyPr>
          <a:lstStyle>
            <a:lvl1pPr indent="0" lvl="0"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1pPr>
            <a:lvl2pPr indent="0" lvl="1"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2pPr>
            <a:lvl3pPr indent="0" lvl="2"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3pPr>
            <a:lvl4pPr indent="0" lvl="3"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4pPr>
            <a:lvl5pPr indent="0" lvl="4"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5pPr>
            <a:lvl6pPr indent="0" lvl="5"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6pPr>
            <a:lvl7pPr indent="0" lvl="6"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7pPr>
            <a:lvl8pPr indent="0" lvl="7"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8pPr>
            <a:lvl9pPr indent="0" lvl="8"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Сравнение" type="twoTxTwoObj">
  <p:cSld name="TWO_OBJECTS_WITH_TEXT">
    <p:spTree>
      <p:nvGrpSpPr>
        <p:cNvPr id="61" name="Shape 61"/>
        <p:cNvGrpSpPr/>
        <p:nvPr/>
      </p:nvGrpSpPr>
      <p:grpSpPr>
        <a:xfrm>
          <a:off x="0" y="0"/>
          <a:ext cx="0" cy="0"/>
          <a:chOff x="0" y="0"/>
          <a:chExt cx="0" cy="0"/>
        </a:xfrm>
      </p:grpSpPr>
      <p:sp>
        <p:nvSpPr>
          <p:cNvPr id="62" name="Google Shape;62;p33"/>
          <p:cNvSpPr txBox="1"/>
          <p:nvPr>
            <p:ph type="title"/>
          </p:nvPr>
        </p:nvSpPr>
        <p:spPr>
          <a:xfrm>
            <a:off x="822325" y="365125"/>
            <a:ext cx="7521575" cy="54927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33"/>
          <p:cNvSpPr txBox="1"/>
          <p:nvPr>
            <p:ph idx="1" type="body"/>
          </p:nvPr>
        </p:nvSpPr>
        <p:spPr>
          <a:xfrm>
            <a:off x="822960" y="1097280"/>
            <a:ext cx="3200400" cy="548640"/>
          </a:xfrm>
          <a:prstGeom prst="rect">
            <a:avLst/>
          </a:prstGeom>
          <a:noFill/>
          <a:ln>
            <a:noFill/>
          </a:ln>
        </p:spPr>
        <p:txBody>
          <a:bodyPr anchorCtr="0" anchor="b" bIns="45700" lIns="91425" spcFirstLastPara="1" rIns="91425" wrap="square" tIns="45700">
            <a:normAutofit/>
          </a:bodyPr>
          <a:lstStyle>
            <a:lvl1pPr indent="-228600" lvl="0" marL="457200" algn="l">
              <a:spcBef>
                <a:spcPts val="800"/>
              </a:spcBef>
              <a:spcAft>
                <a:spcPts val="0"/>
              </a:spcAft>
              <a:buClr>
                <a:schemeClr val="dk1"/>
              </a:buClr>
              <a:buSzPts val="1400"/>
              <a:buNone/>
              <a:defRPr b="0" sz="1400" cap="none">
                <a:solidFill>
                  <a:schemeClr val="dk1"/>
                </a:solidFill>
                <a:latin typeface="Libre Franklin"/>
                <a:ea typeface="Libre Franklin"/>
                <a:cs typeface="Libre Franklin"/>
                <a:sym typeface="Libre Franklin"/>
              </a:defRPr>
            </a:lvl1pPr>
            <a:lvl2pPr indent="-228600" lvl="1" marL="914400" algn="l">
              <a:spcBef>
                <a:spcPts val="300"/>
              </a:spcBef>
              <a:spcAft>
                <a:spcPts val="0"/>
              </a:spcAft>
              <a:buSzPts val="2000"/>
              <a:buNone/>
              <a:defRPr b="1" sz="2000"/>
            </a:lvl2pPr>
            <a:lvl3pPr indent="-228600" lvl="2" marL="1371600" algn="l">
              <a:spcBef>
                <a:spcPts val="300"/>
              </a:spcBef>
              <a:spcAft>
                <a:spcPts val="0"/>
              </a:spcAft>
              <a:buSzPts val="1800"/>
              <a:buNone/>
              <a:defRPr b="1" sz="1800"/>
            </a:lvl3pPr>
            <a:lvl4pPr indent="-228600" lvl="3" marL="1828800" algn="l">
              <a:spcBef>
                <a:spcPts val="300"/>
              </a:spcBef>
              <a:spcAft>
                <a:spcPts val="0"/>
              </a:spcAft>
              <a:buSzPts val="1600"/>
              <a:buNone/>
              <a:defRPr b="1" sz="1600"/>
            </a:lvl4pPr>
            <a:lvl5pPr indent="-228600" lvl="4" marL="2286000" algn="l">
              <a:spcBef>
                <a:spcPts val="300"/>
              </a:spcBef>
              <a:spcAft>
                <a:spcPts val="0"/>
              </a:spcAft>
              <a:buSzPts val="1600"/>
              <a:buNone/>
              <a:defRPr b="1" sz="1600"/>
            </a:lvl5pPr>
            <a:lvl6pPr indent="-228600" lvl="5" marL="2743200" algn="l">
              <a:spcBef>
                <a:spcPts val="300"/>
              </a:spcBef>
              <a:spcAft>
                <a:spcPts val="0"/>
              </a:spcAft>
              <a:buSzPts val="1600"/>
              <a:buNone/>
              <a:defRPr b="1" sz="1600"/>
            </a:lvl6pPr>
            <a:lvl7pPr indent="-228600" lvl="6" marL="3200400" algn="l">
              <a:spcBef>
                <a:spcPts val="300"/>
              </a:spcBef>
              <a:spcAft>
                <a:spcPts val="0"/>
              </a:spcAft>
              <a:buSzPts val="1600"/>
              <a:buNone/>
              <a:defRPr b="1" sz="1600"/>
            </a:lvl7pPr>
            <a:lvl8pPr indent="-228600" lvl="7" marL="3657600" algn="l">
              <a:spcBef>
                <a:spcPts val="300"/>
              </a:spcBef>
              <a:spcAft>
                <a:spcPts val="0"/>
              </a:spcAft>
              <a:buSzPts val="1600"/>
              <a:buNone/>
              <a:defRPr b="1" sz="1600"/>
            </a:lvl8pPr>
            <a:lvl9pPr indent="-228600" lvl="8" marL="4114800" algn="l">
              <a:spcBef>
                <a:spcPts val="300"/>
              </a:spcBef>
              <a:spcAft>
                <a:spcPts val="0"/>
              </a:spcAft>
              <a:buSzPts val="1600"/>
              <a:buNone/>
              <a:defRPr b="1" sz="1600"/>
            </a:lvl9pPr>
          </a:lstStyle>
          <a:p/>
        </p:txBody>
      </p:sp>
      <p:sp>
        <p:nvSpPr>
          <p:cNvPr id="64" name="Google Shape;64;p33"/>
          <p:cNvSpPr txBox="1"/>
          <p:nvPr>
            <p:ph idx="2" type="body"/>
          </p:nvPr>
        </p:nvSpPr>
        <p:spPr>
          <a:xfrm>
            <a:off x="819150" y="1701848"/>
            <a:ext cx="3200400" cy="3108960"/>
          </a:xfrm>
          <a:prstGeom prst="rect">
            <a:avLst/>
          </a:prstGeom>
          <a:noFill/>
          <a:ln>
            <a:noFill/>
          </a:ln>
        </p:spPr>
        <p:txBody>
          <a:bodyPr anchorCtr="0" anchor="t" bIns="45700" lIns="91425" spcFirstLastPara="1" rIns="91425" wrap="square" tIns="45700">
            <a:noAutofit/>
          </a:bodyPr>
          <a:lstStyle>
            <a:lvl1pPr indent="-228600" lvl="0" marL="457200" algn="l">
              <a:spcBef>
                <a:spcPts val="800"/>
              </a:spcBef>
              <a:spcAft>
                <a:spcPts val="0"/>
              </a:spcAft>
              <a:buSzPts val="1400"/>
              <a:buNone/>
              <a:defRPr sz="2400"/>
            </a:lvl1pPr>
            <a:lvl2pPr indent="-355600" lvl="1" marL="914400" algn="l">
              <a:spcBef>
                <a:spcPts val="300"/>
              </a:spcBef>
              <a:spcAft>
                <a:spcPts val="0"/>
              </a:spcAft>
              <a:buSzPts val="2000"/>
              <a:buChar char="▪"/>
              <a:defRPr sz="2000"/>
            </a:lvl2pPr>
            <a:lvl3pPr indent="-342900" lvl="2" marL="1371600" algn="l">
              <a:spcBef>
                <a:spcPts val="300"/>
              </a:spcBef>
              <a:spcAft>
                <a:spcPts val="0"/>
              </a:spcAft>
              <a:buSzPts val="1800"/>
              <a:buChar char="▪"/>
              <a:defRPr sz="1800"/>
            </a:lvl3pPr>
            <a:lvl4pPr indent="-330200" lvl="3" marL="1828800" algn="l">
              <a:spcBef>
                <a:spcPts val="300"/>
              </a:spcBef>
              <a:spcAft>
                <a:spcPts val="0"/>
              </a:spcAft>
              <a:buSzPts val="1600"/>
              <a:buChar char="▪"/>
              <a:defRPr sz="1600"/>
            </a:lvl4pPr>
            <a:lvl5pPr indent="-330200" lvl="4" marL="2286000" algn="l">
              <a:spcBef>
                <a:spcPts val="300"/>
              </a:spcBef>
              <a:spcAft>
                <a:spcPts val="0"/>
              </a:spcAft>
              <a:buSzPts val="1600"/>
              <a:buChar char="▪"/>
              <a:defRPr sz="1600"/>
            </a:lvl5pPr>
            <a:lvl6pPr indent="-330200" lvl="5" marL="2743200" algn="l">
              <a:spcBef>
                <a:spcPts val="300"/>
              </a:spcBef>
              <a:spcAft>
                <a:spcPts val="0"/>
              </a:spcAft>
              <a:buSzPts val="1600"/>
              <a:buChar char="▪"/>
              <a:defRPr sz="1600"/>
            </a:lvl6pPr>
            <a:lvl7pPr indent="-330200" lvl="6" marL="3200400" algn="l">
              <a:spcBef>
                <a:spcPts val="300"/>
              </a:spcBef>
              <a:spcAft>
                <a:spcPts val="0"/>
              </a:spcAft>
              <a:buSzPts val="1600"/>
              <a:buChar char="▪"/>
              <a:defRPr sz="1600"/>
            </a:lvl7pPr>
            <a:lvl8pPr indent="-330200" lvl="7" marL="3657600" algn="l">
              <a:spcBef>
                <a:spcPts val="300"/>
              </a:spcBef>
              <a:spcAft>
                <a:spcPts val="0"/>
              </a:spcAft>
              <a:buSzPts val="1600"/>
              <a:buChar char="▪"/>
              <a:defRPr sz="1600"/>
            </a:lvl8pPr>
            <a:lvl9pPr indent="-330200" lvl="8" marL="4114800" algn="l">
              <a:spcBef>
                <a:spcPts val="300"/>
              </a:spcBef>
              <a:spcAft>
                <a:spcPts val="0"/>
              </a:spcAft>
              <a:buSzPts val="1600"/>
              <a:buChar char="▪"/>
              <a:defRPr sz="1600"/>
            </a:lvl9pPr>
          </a:lstStyle>
          <a:p/>
        </p:txBody>
      </p:sp>
      <p:sp>
        <p:nvSpPr>
          <p:cNvPr id="65" name="Google Shape;65;p33"/>
          <p:cNvSpPr txBox="1"/>
          <p:nvPr>
            <p:ph idx="3" type="body"/>
          </p:nvPr>
        </p:nvSpPr>
        <p:spPr>
          <a:xfrm>
            <a:off x="4700016" y="1097280"/>
            <a:ext cx="3200400" cy="548640"/>
          </a:xfrm>
          <a:prstGeom prst="rect">
            <a:avLst/>
          </a:prstGeom>
          <a:noFill/>
          <a:ln>
            <a:noFill/>
          </a:ln>
        </p:spPr>
        <p:txBody>
          <a:bodyPr anchorCtr="0" anchor="b" bIns="45700" lIns="91425" spcFirstLastPara="1" rIns="91425" wrap="square" tIns="45700">
            <a:normAutofit/>
          </a:bodyPr>
          <a:lstStyle>
            <a:lvl1pPr indent="-228600" lvl="0" marL="457200" algn="l">
              <a:spcBef>
                <a:spcPts val="800"/>
              </a:spcBef>
              <a:spcAft>
                <a:spcPts val="0"/>
              </a:spcAft>
              <a:buClr>
                <a:schemeClr val="dk1"/>
              </a:buClr>
              <a:buSzPts val="1400"/>
              <a:buNone/>
              <a:defRPr b="0" sz="1400" cap="none">
                <a:solidFill>
                  <a:schemeClr val="dk1"/>
                </a:solidFill>
                <a:latin typeface="Libre Franklin"/>
                <a:ea typeface="Libre Franklin"/>
                <a:cs typeface="Libre Franklin"/>
                <a:sym typeface="Libre Franklin"/>
              </a:defRPr>
            </a:lvl1pPr>
            <a:lvl2pPr indent="-228600" lvl="1" marL="914400" algn="l">
              <a:spcBef>
                <a:spcPts val="300"/>
              </a:spcBef>
              <a:spcAft>
                <a:spcPts val="0"/>
              </a:spcAft>
              <a:buSzPts val="2000"/>
              <a:buNone/>
              <a:defRPr b="1" sz="2000"/>
            </a:lvl2pPr>
            <a:lvl3pPr indent="-228600" lvl="2" marL="1371600" algn="l">
              <a:spcBef>
                <a:spcPts val="300"/>
              </a:spcBef>
              <a:spcAft>
                <a:spcPts val="0"/>
              </a:spcAft>
              <a:buSzPts val="1800"/>
              <a:buNone/>
              <a:defRPr b="1" sz="1800"/>
            </a:lvl3pPr>
            <a:lvl4pPr indent="-228600" lvl="3" marL="1828800" algn="l">
              <a:spcBef>
                <a:spcPts val="300"/>
              </a:spcBef>
              <a:spcAft>
                <a:spcPts val="0"/>
              </a:spcAft>
              <a:buSzPts val="1600"/>
              <a:buNone/>
              <a:defRPr b="1" sz="1600"/>
            </a:lvl4pPr>
            <a:lvl5pPr indent="-228600" lvl="4" marL="2286000" algn="l">
              <a:spcBef>
                <a:spcPts val="300"/>
              </a:spcBef>
              <a:spcAft>
                <a:spcPts val="0"/>
              </a:spcAft>
              <a:buSzPts val="1600"/>
              <a:buNone/>
              <a:defRPr b="1" sz="1600"/>
            </a:lvl5pPr>
            <a:lvl6pPr indent="-228600" lvl="5" marL="2743200" algn="l">
              <a:spcBef>
                <a:spcPts val="300"/>
              </a:spcBef>
              <a:spcAft>
                <a:spcPts val="0"/>
              </a:spcAft>
              <a:buSzPts val="1600"/>
              <a:buNone/>
              <a:defRPr b="1" sz="1600"/>
            </a:lvl6pPr>
            <a:lvl7pPr indent="-228600" lvl="6" marL="3200400" algn="l">
              <a:spcBef>
                <a:spcPts val="300"/>
              </a:spcBef>
              <a:spcAft>
                <a:spcPts val="0"/>
              </a:spcAft>
              <a:buSzPts val="1600"/>
              <a:buNone/>
              <a:defRPr b="1" sz="1600"/>
            </a:lvl7pPr>
            <a:lvl8pPr indent="-228600" lvl="7" marL="3657600" algn="l">
              <a:spcBef>
                <a:spcPts val="300"/>
              </a:spcBef>
              <a:spcAft>
                <a:spcPts val="0"/>
              </a:spcAft>
              <a:buSzPts val="1600"/>
              <a:buNone/>
              <a:defRPr b="1" sz="1600"/>
            </a:lvl8pPr>
            <a:lvl9pPr indent="-228600" lvl="8" marL="4114800" algn="l">
              <a:spcBef>
                <a:spcPts val="300"/>
              </a:spcBef>
              <a:spcAft>
                <a:spcPts val="0"/>
              </a:spcAft>
              <a:buSzPts val="1600"/>
              <a:buNone/>
              <a:defRPr b="1" sz="1600"/>
            </a:lvl9pPr>
          </a:lstStyle>
          <a:p/>
        </p:txBody>
      </p:sp>
      <p:sp>
        <p:nvSpPr>
          <p:cNvPr id="66" name="Google Shape;66;p33"/>
          <p:cNvSpPr txBox="1"/>
          <p:nvPr>
            <p:ph idx="4" type="body"/>
          </p:nvPr>
        </p:nvSpPr>
        <p:spPr>
          <a:xfrm>
            <a:off x="4700016" y="1701848"/>
            <a:ext cx="3200400" cy="3108960"/>
          </a:xfrm>
          <a:prstGeom prst="rect">
            <a:avLst/>
          </a:prstGeom>
          <a:noFill/>
          <a:ln>
            <a:noFill/>
          </a:ln>
        </p:spPr>
        <p:txBody>
          <a:bodyPr anchorCtr="0" anchor="t" bIns="45700" lIns="91425" spcFirstLastPara="1" rIns="91425" wrap="square" tIns="45700">
            <a:noAutofit/>
          </a:bodyPr>
          <a:lstStyle>
            <a:lvl1pPr indent="-228600" lvl="0" marL="457200" algn="l">
              <a:spcBef>
                <a:spcPts val="800"/>
              </a:spcBef>
              <a:spcAft>
                <a:spcPts val="0"/>
              </a:spcAft>
              <a:buSzPts val="1400"/>
              <a:buNone/>
              <a:defRPr sz="2400"/>
            </a:lvl1pPr>
            <a:lvl2pPr indent="-355600" lvl="1" marL="914400" algn="l">
              <a:spcBef>
                <a:spcPts val="300"/>
              </a:spcBef>
              <a:spcAft>
                <a:spcPts val="0"/>
              </a:spcAft>
              <a:buSzPts val="2000"/>
              <a:buChar char="▪"/>
              <a:defRPr sz="2000"/>
            </a:lvl2pPr>
            <a:lvl3pPr indent="-342900" lvl="2" marL="1371600" algn="l">
              <a:spcBef>
                <a:spcPts val="300"/>
              </a:spcBef>
              <a:spcAft>
                <a:spcPts val="0"/>
              </a:spcAft>
              <a:buSzPts val="1800"/>
              <a:buChar char="▪"/>
              <a:defRPr sz="1800"/>
            </a:lvl3pPr>
            <a:lvl4pPr indent="-330200" lvl="3" marL="1828800" algn="l">
              <a:spcBef>
                <a:spcPts val="300"/>
              </a:spcBef>
              <a:spcAft>
                <a:spcPts val="0"/>
              </a:spcAft>
              <a:buSzPts val="1600"/>
              <a:buChar char="▪"/>
              <a:defRPr sz="1600"/>
            </a:lvl4pPr>
            <a:lvl5pPr indent="-330200" lvl="4" marL="2286000" algn="l">
              <a:spcBef>
                <a:spcPts val="300"/>
              </a:spcBef>
              <a:spcAft>
                <a:spcPts val="0"/>
              </a:spcAft>
              <a:buSzPts val="1600"/>
              <a:buChar char="▪"/>
              <a:defRPr sz="1600"/>
            </a:lvl5pPr>
            <a:lvl6pPr indent="-330200" lvl="5" marL="2743200" algn="l">
              <a:spcBef>
                <a:spcPts val="300"/>
              </a:spcBef>
              <a:spcAft>
                <a:spcPts val="0"/>
              </a:spcAft>
              <a:buSzPts val="1600"/>
              <a:buChar char="▪"/>
              <a:defRPr sz="1600"/>
            </a:lvl6pPr>
            <a:lvl7pPr indent="-330200" lvl="6" marL="3200400" algn="l">
              <a:spcBef>
                <a:spcPts val="300"/>
              </a:spcBef>
              <a:spcAft>
                <a:spcPts val="0"/>
              </a:spcAft>
              <a:buSzPts val="1600"/>
              <a:buChar char="▪"/>
              <a:defRPr sz="1600"/>
            </a:lvl7pPr>
            <a:lvl8pPr indent="-330200" lvl="7" marL="3657600" algn="l">
              <a:spcBef>
                <a:spcPts val="300"/>
              </a:spcBef>
              <a:spcAft>
                <a:spcPts val="0"/>
              </a:spcAft>
              <a:buSzPts val="1600"/>
              <a:buChar char="▪"/>
              <a:defRPr sz="1600"/>
            </a:lvl8pPr>
            <a:lvl9pPr indent="-330200" lvl="8" marL="4114800" algn="l">
              <a:spcBef>
                <a:spcPts val="300"/>
              </a:spcBef>
              <a:spcAft>
                <a:spcPts val="0"/>
              </a:spcAft>
              <a:buSzPts val="1600"/>
              <a:buChar char="▪"/>
              <a:defRPr sz="1600"/>
            </a:lvl9pPr>
          </a:lstStyle>
          <a:p/>
        </p:txBody>
      </p:sp>
      <p:sp>
        <p:nvSpPr>
          <p:cNvPr id="67" name="Google Shape;67;p33"/>
          <p:cNvSpPr txBox="1"/>
          <p:nvPr>
            <p:ph idx="10" type="dt"/>
          </p:nvPr>
        </p:nvSpPr>
        <p:spPr>
          <a:xfrm rot="-2460000">
            <a:off x="201612" y="5870575"/>
            <a:ext cx="2176462" cy="20161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33"/>
          <p:cNvSpPr txBox="1"/>
          <p:nvPr>
            <p:ph idx="11" type="ftr"/>
          </p:nvPr>
        </p:nvSpPr>
        <p:spPr>
          <a:xfrm>
            <a:off x="3517900" y="6284912"/>
            <a:ext cx="4724400" cy="2746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33"/>
          <p:cNvSpPr/>
          <p:nvPr>
            <p:ph idx="12" type="sldNum"/>
          </p:nvPr>
        </p:nvSpPr>
        <p:spPr>
          <a:xfrm>
            <a:off x="8401050" y="6170612"/>
            <a:ext cx="503237" cy="503237"/>
          </a:xfrm>
          <a:prstGeom prst="ellipse">
            <a:avLst/>
          </a:prstGeom>
          <a:noFill/>
          <a:ln cap="flat" cmpd="sng" w="19050">
            <a:solidFill>
              <a:srgbClr val="FFFFFF"/>
            </a:solidFill>
            <a:prstDash val="solid"/>
            <a:miter lim="800000"/>
            <a:headEnd len="sm" w="sm" type="none"/>
            <a:tailEnd len="sm" w="sm" type="none"/>
          </a:ln>
        </p:spPr>
        <p:txBody>
          <a:bodyPr anchorCtr="0" anchor="ctr" bIns="9125" lIns="9125" spcFirstLastPara="1" rIns="9125" wrap="square" tIns="9125">
            <a:normAutofit/>
          </a:bodyPr>
          <a:lstStyle>
            <a:lvl1pPr indent="0" lvl="0"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1pPr>
            <a:lvl2pPr indent="0" lvl="1"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2pPr>
            <a:lvl3pPr indent="0" lvl="2"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3pPr>
            <a:lvl4pPr indent="0" lvl="3"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4pPr>
            <a:lvl5pPr indent="0" lvl="4"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5pPr>
            <a:lvl6pPr indent="0" lvl="5"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6pPr>
            <a:lvl7pPr indent="0" lvl="6"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7pPr>
            <a:lvl8pPr indent="0" lvl="7"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8pPr>
            <a:lvl9pPr indent="0" lvl="8"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Два объекта" type="twoObj">
  <p:cSld name="TWO_OBJECTS">
    <p:spTree>
      <p:nvGrpSpPr>
        <p:cNvPr id="70" name="Shape 70"/>
        <p:cNvGrpSpPr/>
        <p:nvPr/>
      </p:nvGrpSpPr>
      <p:grpSpPr>
        <a:xfrm>
          <a:off x="0" y="0"/>
          <a:ext cx="0" cy="0"/>
          <a:chOff x="0" y="0"/>
          <a:chExt cx="0" cy="0"/>
        </a:xfrm>
      </p:grpSpPr>
      <p:sp>
        <p:nvSpPr>
          <p:cNvPr id="71" name="Google Shape;71;p34"/>
          <p:cNvSpPr txBox="1"/>
          <p:nvPr>
            <p:ph idx="1" type="body"/>
          </p:nvPr>
        </p:nvSpPr>
        <p:spPr>
          <a:xfrm>
            <a:off x="822960" y="1097280"/>
            <a:ext cx="3200400" cy="3712464"/>
          </a:xfrm>
          <a:prstGeom prst="rect">
            <a:avLst/>
          </a:prstGeom>
          <a:noFill/>
          <a:ln>
            <a:noFill/>
          </a:ln>
        </p:spPr>
        <p:txBody>
          <a:bodyPr anchorCtr="0" anchor="t" bIns="45700" lIns="91425" spcFirstLastPara="1" rIns="91425" wrap="square" tIns="45700">
            <a:noAutofit/>
          </a:bodyPr>
          <a:lstStyle>
            <a:lvl1pPr indent="-228600" lvl="0" marL="457200" algn="l">
              <a:spcBef>
                <a:spcPts val="800"/>
              </a:spcBef>
              <a:spcAft>
                <a:spcPts val="0"/>
              </a:spcAft>
              <a:buSzPts val="1400"/>
              <a:buNone/>
              <a:defRPr sz="2800"/>
            </a:lvl1pPr>
            <a:lvl2pPr indent="-381000" lvl="1" marL="914400" algn="l">
              <a:spcBef>
                <a:spcPts val="300"/>
              </a:spcBef>
              <a:spcAft>
                <a:spcPts val="0"/>
              </a:spcAft>
              <a:buSzPts val="2400"/>
              <a:buChar char="▪"/>
              <a:defRPr sz="2400"/>
            </a:lvl2pPr>
            <a:lvl3pPr indent="-355600" lvl="2" marL="1371600" algn="l">
              <a:spcBef>
                <a:spcPts val="300"/>
              </a:spcBef>
              <a:spcAft>
                <a:spcPts val="0"/>
              </a:spcAft>
              <a:buSzPts val="2000"/>
              <a:buChar char="▪"/>
              <a:defRPr sz="2000"/>
            </a:lvl3pPr>
            <a:lvl4pPr indent="-342900" lvl="3" marL="1828800" algn="l">
              <a:spcBef>
                <a:spcPts val="300"/>
              </a:spcBef>
              <a:spcAft>
                <a:spcPts val="0"/>
              </a:spcAft>
              <a:buSzPts val="1800"/>
              <a:buChar char="▪"/>
              <a:defRPr sz="1800"/>
            </a:lvl4pPr>
            <a:lvl5pPr indent="-342900" lvl="4" marL="2286000" algn="l">
              <a:spcBef>
                <a:spcPts val="300"/>
              </a:spcBef>
              <a:spcAft>
                <a:spcPts val="0"/>
              </a:spcAft>
              <a:buSzPts val="1800"/>
              <a:buChar char="▪"/>
              <a:defRPr sz="1800"/>
            </a:lvl5pPr>
            <a:lvl6pPr indent="-342900" lvl="5" marL="2743200" algn="l">
              <a:spcBef>
                <a:spcPts val="300"/>
              </a:spcBef>
              <a:spcAft>
                <a:spcPts val="0"/>
              </a:spcAft>
              <a:buSzPts val="1800"/>
              <a:buChar char="▪"/>
              <a:defRPr sz="1800"/>
            </a:lvl6pPr>
            <a:lvl7pPr indent="-342900" lvl="6" marL="3200400" algn="l">
              <a:spcBef>
                <a:spcPts val="300"/>
              </a:spcBef>
              <a:spcAft>
                <a:spcPts val="0"/>
              </a:spcAft>
              <a:buSzPts val="1800"/>
              <a:buChar char="▪"/>
              <a:defRPr sz="1800"/>
            </a:lvl7pPr>
            <a:lvl8pPr indent="-342900" lvl="7" marL="3657600" algn="l">
              <a:spcBef>
                <a:spcPts val="300"/>
              </a:spcBef>
              <a:spcAft>
                <a:spcPts val="0"/>
              </a:spcAft>
              <a:buSzPts val="1800"/>
              <a:buChar char="▪"/>
              <a:defRPr sz="1800"/>
            </a:lvl8pPr>
            <a:lvl9pPr indent="-342900" lvl="8" marL="4114800" algn="l">
              <a:spcBef>
                <a:spcPts val="300"/>
              </a:spcBef>
              <a:spcAft>
                <a:spcPts val="0"/>
              </a:spcAft>
              <a:buSzPts val="1800"/>
              <a:buChar char="▪"/>
              <a:defRPr sz="1800"/>
            </a:lvl9pPr>
          </a:lstStyle>
          <a:p/>
        </p:txBody>
      </p:sp>
      <p:sp>
        <p:nvSpPr>
          <p:cNvPr id="72" name="Google Shape;72;p34"/>
          <p:cNvSpPr txBox="1"/>
          <p:nvPr>
            <p:ph idx="2" type="body"/>
          </p:nvPr>
        </p:nvSpPr>
        <p:spPr>
          <a:xfrm>
            <a:off x="4700016" y="1097280"/>
            <a:ext cx="3200400" cy="3712464"/>
          </a:xfrm>
          <a:prstGeom prst="rect">
            <a:avLst/>
          </a:prstGeom>
          <a:noFill/>
          <a:ln>
            <a:noFill/>
          </a:ln>
        </p:spPr>
        <p:txBody>
          <a:bodyPr anchorCtr="0" anchor="t" bIns="45700" lIns="91425" spcFirstLastPara="1" rIns="91425" wrap="square" tIns="45700">
            <a:noAutofit/>
          </a:bodyPr>
          <a:lstStyle>
            <a:lvl1pPr indent="-228600" lvl="0" marL="457200" algn="l">
              <a:spcBef>
                <a:spcPts val="800"/>
              </a:spcBef>
              <a:spcAft>
                <a:spcPts val="0"/>
              </a:spcAft>
              <a:buSzPts val="1400"/>
              <a:buNone/>
              <a:defRPr sz="2800"/>
            </a:lvl1pPr>
            <a:lvl2pPr indent="-381000" lvl="1" marL="914400" algn="l">
              <a:spcBef>
                <a:spcPts val="300"/>
              </a:spcBef>
              <a:spcAft>
                <a:spcPts val="0"/>
              </a:spcAft>
              <a:buSzPts val="2400"/>
              <a:buChar char="▪"/>
              <a:defRPr sz="2400"/>
            </a:lvl2pPr>
            <a:lvl3pPr indent="-355600" lvl="2" marL="1371600" algn="l">
              <a:spcBef>
                <a:spcPts val="300"/>
              </a:spcBef>
              <a:spcAft>
                <a:spcPts val="0"/>
              </a:spcAft>
              <a:buSzPts val="2000"/>
              <a:buChar char="▪"/>
              <a:defRPr sz="2000"/>
            </a:lvl3pPr>
            <a:lvl4pPr indent="-342900" lvl="3" marL="1828800" algn="l">
              <a:spcBef>
                <a:spcPts val="300"/>
              </a:spcBef>
              <a:spcAft>
                <a:spcPts val="0"/>
              </a:spcAft>
              <a:buSzPts val="1800"/>
              <a:buChar char="▪"/>
              <a:defRPr sz="1800"/>
            </a:lvl4pPr>
            <a:lvl5pPr indent="-342900" lvl="4" marL="2286000" algn="l">
              <a:spcBef>
                <a:spcPts val="300"/>
              </a:spcBef>
              <a:spcAft>
                <a:spcPts val="0"/>
              </a:spcAft>
              <a:buSzPts val="1800"/>
              <a:buChar char="▪"/>
              <a:defRPr sz="1800"/>
            </a:lvl5pPr>
            <a:lvl6pPr indent="-342900" lvl="5" marL="2743200" algn="l">
              <a:spcBef>
                <a:spcPts val="300"/>
              </a:spcBef>
              <a:spcAft>
                <a:spcPts val="0"/>
              </a:spcAft>
              <a:buSzPts val="1800"/>
              <a:buChar char="▪"/>
              <a:defRPr sz="1800"/>
            </a:lvl6pPr>
            <a:lvl7pPr indent="-342900" lvl="6" marL="3200400" algn="l">
              <a:spcBef>
                <a:spcPts val="300"/>
              </a:spcBef>
              <a:spcAft>
                <a:spcPts val="0"/>
              </a:spcAft>
              <a:buSzPts val="1800"/>
              <a:buChar char="▪"/>
              <a:defRPr sz="1800"/>
            </a:lvl7pPr>
            <a:lvl8pPr indent="-342900" lvl="7" marL="3657600" algn="l">
              <a:spcBef>
                <a:spcPts val="300"/>
              </a:spcBef>
              <a:spcAft>
                <a:spcPts val="0"/>
              </a:spcAft>
              <a:buSzPts val="1800"/>
              <a:buChar char="▪"/>
              <a:defRPr sz="1800"/>
            </a:lvl8pPr>
            <a:lvl9pPr indent="-342900" lvl="8" marL="4114800" algn="l">
              <a:spcBef>
                <a:spcPts val="300"/>
              </a:spcBef>
              <a:spcAft>
                <a:spcPts val="0"/>
              </a:spcAft>
              <a:buSzPts val="1800"/>
              <a:buChar char="▪"/>
              <a:defRPr sz="1800"/>
            </a:lvl9pPr>
          </a:lstStyle>
          <a:p/>
        </p:txBody>
      </p:sp>
      <p:sp>
        <p:nvSpPr>
          <p:cNvPr id="73" name="Google Shape;73;p34"/>
          <p:cNvSpPr txBox="1"/>
          <p:nvPr>
            <p:ph type="title"/>
          </p:nvPr>
        </p:nvSpPr>
        <p:spPr>
          <a:xfrm>
            <a:off x="822325" y="365125"/>
            <a:ext cx="7521575" cy="54927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34"/>
          <p:cNvSpPr txBox="1"/>
          <p:nvPr>
            <p:ph idx="10" type="dt"/>
          </p:nvPr>
        </p:nvSpPr>
        <p:spPr>
          <a:xfrm rot="-2460000">
            <a:off x="201612" y="5870575"/>
            <a:ext cx="2176462" cy="20161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34"/>
          <p:cNvSpPr txBox="1"/>
          <p:nvPr>
            <p:ph idx="11" type="ftr"/>
          </p:nvPr>
        </p:nvSpPr>
        <p:spPr>
          <a:xfrm>
            <a:off x="3517900" y="6284912"/>
            <a:ext cx="4724400" cy="2746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4"/>
          <p:cNvSpPr/>
          <p:nvPr>
            <p:ph idx="12" type="sldNum"/>
          </p:nvPr>
        </p:nvSpPr>
        <p:spPr>
          <a:xfrm>
            <a:off x="8401050" y="6170612"/>
            <a:ext cx="503237" cy="503237"/>
          </a:xfrm>
          <a:prstGeom prst="ellipse">
            <a:avLst/>
          </a:prstGeom>
          <a:noFill/>
          <a:ln cap="flat" cmpd="sng" w="19050">
            <a:solidFill>
              <a:srgbClr val="FFFFFF"/>
            </a:solidFill>
            <a:prstDash val="solid"/>
            <a:miter lim="800000"/>
            <a:headEnd len="sm" w="sm" type="none"/>
            <a:tailEnd len="sm" w="sm" type="none"/>
          </a:ln>
        </p:spPr>
        <p:txBody>
          <a:bodyPr anchorCtr="0" anchor="ctr" bIns="9125" lIns="9125" spcFirstLastPara="1" rIns="9125" wrap="square" tIns="9125">
            <a:normAutofit/>
          </a:bodyPr>
          <a:lstStyle>
            <a:lvl1pPr indent="0" lvl="0"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1pPr>
            <a:lvl2pPr indent="0" lvl="1"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2pPr>
            <a:lvl3pPr indent="0" lvl="2"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3pPr>
            <a:lvl4pPr indent="0" lvl="3"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4pPr>
            <a:lvl5pPr indent="0" lvl="4"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5pPr>
            <a:lvl6pPr indent="0" lvl="5"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6pPr>
            <a:lvl7pPr indent="0" lvl="6"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7pPr>
            <a:lvl8pPr indent="0" lvl="7"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8pPr>
            <a:lvl9pPr indent="0" lvl="8"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раздела" showMasterSp="0" type="secHead">
  <p:cSld name="SECTION_HEADER">
    <p:spTree>
      <p:nvGrpSpPr>
        <p:cNvPr id="85" name="Shape 85"/>
        <p:cNvGrpSpPr/>
        <p:nvPr/>
      </p:nvGrpSpPr>
      <p:grpSpPr>
        <a:xfrm>
          <a:off x="0" y="0"/>
          <a:ext cx="0" cy="0"/>
          <a:chOff x="0" y="0"/>
          <a:chExt cx="0" cy="0"/>
        </a:xfrm>
      </p:grpSpPr>
      <p:sp>
        <p:nvSpPr>
          <p:cNvPr id="86" name="Google Shape;86;p36"/>
          <p:cNvSpPr txBox="1"/>
          <p:nvPr>
            <p:ph type="title"/>
          </p:nvPr>
        </p:nvSpPr>
        <p:spPr>
          <a:xfrm rot="-2460000">
            <a:off x="819399" y="1726737"/>
            <a:ext cx="5650992" cy="1207509"/>
          </a:xfrm>
          <a:prstGeom prst="rect">
            <a:avLst/>
          </a:prstGeom>
          <a:noFill/>
          <a:ln>
            <a:noFill/>
          </a:ln>
        </p:spPr>
        <p:txBody>
          <a:bodyPr anchorCtr="0" anchor="b" bIns="9125" lIns="91425" spcFirstLastPara="1" rIns="91425" wrap="square" tIns="45700">
            <a:noAutofit/>
          </a:bodyPr>
          <a:lstStyle>
            <a:lvl1pPr lvl="0" algn="l">
              <a:spcBef>
                <a:spcPts val="0"/>
              </a:spcBef>
              <a:spcAft>
                <a:spcPts val="0"/>
              </a:spcAft>
              <a:buSzPts val="1400"/>
              <a:buNone/>
              <a:defRPr b="0" i="0" sz="3200" u="none" cap="none" strike="noStrike">
                <a:solidFill>
                  <a:schemeClr val="dk1"/>
                </a:solidFill>
                <a:latin typeface="Libre Franklin Medium"/>
                <a:ea typeface="Libre Franklin Medium"/>
                <a:cs typeface="Libre Franklin Medium"/>
                <a:sym typeface="Libre Franklin Medium"/>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36"/>
          <p:cNvSpPr txBox="1"/>
          <p:nvPr>
            <p:ph idx="1" type="body"/>
          </p:nvPr>
        </p:nvSpPr>
        <p:spPr>
          <a:xfrm rot="-2460000">
            <a:off x="1216152" y="2468304"/>
            <a:ext cx="6510528" cy="329184"/>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chemeClr val="dk1"/>
              </a:buClr>
              <a:buSzPts val="1400"/>
              <a:buNone/>
              <a:defRPr b="0" i="0" sz="1400" u="none" cap="none" strike="noStrike">
                <a:solidFill>
                  <a:schemeClr val="dk1"/>
                </a:solidFill>
                <a:latin typeface="Libre Franklin"/>
                <a:ea typeface="Libre Franklin"/>
                <a:cs typeface="Libre Franklin"/>
                <a:sym typeface="Libre Franklin"/>
              </a:defRPr>
            </a:lvl1pPr>
            <a:lvl2pPr indent="-228600" lvl="1" marL="914400" algn="l">
              <a:spcBef>
                <a:spcPts val="300"/>
              </a:spcBef>
              <a:spcAft>
                <a:spcPts val="0"/>
              </a:spcAft>
              <a:buSzPts val="1800"/>
              <a:buNone/>
              <a:defRPr sz="1800">
                <a:solidFill>
                  <a:srgbClr val="888888"/>
                </a:solidFill>
              </a:defRPr>
            </a:lvl2pPr>
            <a:lvl3pPr indent="-228600" lvl="2" marL="1371600" algn="l">
              <a:spcBef>
                <a:spcPts val="300"/>
              </a:spcBef>
              <a:spcAft>
                <a:spcPts val="0"/>
              </a:spcAft>
              <a:buSzPts val="1600"/>
              <a:buNone/>
              <a:defRPr sz="1600">
                <a:solidFill>
                  <a:srgbClr val="888888"/>
                </a:solidFill>
              </a:defRPr>
            </a:lvl3pPr>
            <a:lvl4pPr indent="-228600" lvl="3" marL="1828800" algn="l">
              <a:spcBef>
                <a:spcPts val="300"/>
              </a:spcBef>
              <a:spcAft>
                <a:spcPts val="0"/>
              </a:spcAft>
              <a:buSzPts val="1400"/>
              <a:buNone/>
              <a:defRPr sz="1400">
                <a:solidFill>
                  <a:srgbClr val="888888"/>
                </a:solidFill>
              </a:defRPr>
            </a:lvl4pPr>
            <a:lvl5pPr indent="-228600" lvl="4" marL="2286000" algn="l">
              <a:spcBef>
                <a:spcPts val="300"/>
              </a:spcBef>
              <a:spcAft>
                <a:spcPts val="0"/>
              </a:spcAft>
              <a:buSzPts val="1400"/>
              <a:buNone/>
              <a:defRPr sz="1400">
                <a:solidFill>
                  <a:srgbClr val="888888"/>
                </a:solidFill>
              </a:defRPr>
            </a:lvl5pPr>
            <a:lvl6pPr indent="-228600" lvl="5" marL="2743200" algn="l">
              <a:spcBef>
                <a:spcPts val="300"/>
              </a:spcBef>
              <a:spcAft>
                <a:spcPts val="0"/>
              </a:spcAft>
              <a:buSzPts val="1400"/>
              <a:buNone/>
              <a:defRPr sz="1400">
                <a:solidFill>
                  <a:srgbClr val="888888"/>
                </a:solidFill>
              </a:defRPr>
            </a:lvl6pPr>
            <a:lvl7pPr indent="-228600" lvl="6" marL="3200400" algn="l">
              <a:spcBef>
                <a:spcPts val="300"/>
              </a:spcBef>
              <a:spcAft>
                <a:spcPts val="0"/>
              </a:spcAft>
              <a:buSzPts val="1400"/>
              <a:buNone/>
              <a:defRPr sz="1400">
                <a:solidFill>
                  <a:srgbClr val="888888"/>
                </a:solidFill>
              </a:defRPr>
            </a:lvl7pPr>
            <a:lvl8pPr indent="-228600" lvl="7" marL="3657600" algn="l">
              <a:spcBef>
                <a:spcPts val="300"/>
              </a:spcBef>
              <a:spcAft>
                <a:spcPts val="0"/>
              </a:spcAft>
              <a:buSzPts val="1400"/>
              <a:buNone/>
              <a:defRPr sz="1400">
                <a:solidFill>
                  <a:srgbClr val="888888"/>
                </a:solidFill>
              </a:defRPr>
            </a:lvl8pPr>
            <a:lvl9pPr indent="-228600" lvl="8" marL="4114800" algn="l">
              <a:spcBef>
                <a:spcPts val="300"/>
              </a:spcBef>
              <a:spcAft>
                <a:spcPts val="0"/>
              </a:spcAft>
              <a:buSzPts val="1400"/>
              <a:buNone/>
              <a:defRPr sz="1400">
                <a:solidFill>
                  <a:srgbClr val="888888"/>
                </a:solidFill>
              </a:defRPr>
            </a:lvl9pPr>
          </a:lstStyle>
          <a:p/>
        </p:txBody>
      </p:sp>
      <p:sp>
        <p:nvSpPr>
          <p:cNvPr id="88" name="Google Shape;88;p36"/>
          <p:cNvSpPr txBox="1"/>
          <p:nvPr>
            <p:ph idx="10" type="dt"/>
          </p:nvPr>
        </p:nvSpPr>
        <p:spPr>
          <a:xfrm rot="-2460000">
            <a:off x="201612" y="5870575"/>
            <a:ext cx="2176462" cy="20161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36"/>
          <p:cNvSpPr txBox="1"/>
          <p:nvPr>
            <p:ph idx="11" type="ftr"/>
          </p:nvPr>
        </p:nvSpPr>
        <p:spPr>
          <a:xfrm>
            <a:off x="3517900" y="6284912"/>
            <a:ext cx="4724400" cy="2746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36"/>
          <p:cNvSpPr/>
          <p:nvPr>
            <p:ph idx="12" type="sldNum"/>
          </p:nvPr>
        </p:nvSpPr>
        <p:spPr>
          <a:xfrm>
            <a:off x="8401050" y="6170612"/>
            <a:ext cx="503237" cy="503237"/>
          </a:xfrm>
          <a:prstGeom prst="ellipse">
            <a:avLst/>
          </a:prstGeom>
          <a:noFill/>
          <a:ln cap="flat" cmpd="sng" w="19050">
            <a:solidFill>
              <a:srgbClr val="FFFFFF"/>
            </a:solidFill>
            <a:prstDash val="solid"/>
            <a:miter lim="800000"/>
            <a:headEnd len="sm" w="sm" type="none"/>
            <a:tailEnd len="sm" w="sm" type="none"/>
          </a:ln>
        </p:spPr>
        <p:txBody>
          <a:bodyPr anchorCtr="0" anchor="ctr" bIns="9125" lIns="9125" spcFirstLastPara="1" rIns="9125" wrap="square" tIns="9125">
            <a:normAutofit/>
          </a:bodyPr>
          <a:lstStyle>
            <a:lvl1pPr indent="0" lvl="0"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1pPr>
            <a:lvl2pPr indent="0" lvl="1"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2pPr>
            <a:lvl3pPr indent="0" lvl="2"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3pPr>
            <a:lvl4pPr indent="0" lvl="3"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4pPr>
            <a:lvl5pPr indent="0" lvl="4"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5pPr>
            <a:lvl6pPr indent="0" lvl="5"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6pPr>
            <a:lvl7pPr indent="0" lvl="6"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7pPr>
            <a:lvl8pPr indent="0" lvl="7"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8pPr>
            <a:lvl9pPr indent="0" lvl="8"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Объект с подписью" showMasterSp="0" type="objTx">
  <p:cSld name="OBJECT_WITH_CAPTION_TEXT">
    <p:spTree>
      <p:nvGrpSpPr>
        <p:cNvPr id="99" name="Shape 99"/>
        <p:cNvGrpSpPr/>
        <p:nvPr/>
      </p:nvGrpSpPr>
      <p:grpSpPr>
        <a:xfrm>
          <a:off x="0" y="0"/>
          <a:ext cx="0" cy="0"/>
          <a:chOff x="0" y="0"/>
          <a:chExt cx="0" cy="0"/>
        </a:xfrm>
      </p:grpSpPr>
      <p:sp>
        <p:nvSpPr>
          <p:cNvPr id="100" name="Google Shape;100;p38"/>
          <p:cNvSpPr txBox="1"/>
          <p:nvPr>
            <p:ph type="title"/>
          </p:nvPr>
        </p:nvSpPr>
        <p:spPr>
          <a:xfrm rot="-2460000">
            <a:off x="784930" y="1576103"/>
            <a:ext cx="5212080" cy="1089427"/>
          </a:xfrm>
          <a:prstGeom prst="rect">
            <a:avLst/>
          </a:prstGeom>
          <a:noFill/>
          <a:ln>
            <a:noFill/>
          </a:ln>
        </p:spPr>
        <p:txBody>
          <a:bodyPr anchorCtr="0" anchor="b" bIns="0" lIns="91425" spcFirstLastPara="1" rIns="91425" wrap="square" tIns="45700">
            <a:noAutofit/>
          </a:bodyPr>
          <a:lstStyle>
            <a:lvl1pPr lvl="0" algn="l">
              <a:spcBef>
                <a:spcPts val="0"/>
              </a:spcBef>
              <a:spcAft>
                <a:spcPts val="0"/>
              </a:spcAft>
              <a:buSzPts val="1400"/>
              <a:buNone/>
              <a:defRPr b="0" i="0" sz="2800" u="none" cap="none" strike="noStrike">
                <a:solidFill>
                  <a:srgbClr val="FFFFFF"/>
                </a:solidFill>
                <a:latin typeface="Libre Franklin Medium"/>
                <a:ea typeface="Libre Franklin Medium"/>
                <a:cs typeface="Libre Franklin Medium"/>
                <a:sym typeface="Libre Franklin Medium"/>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38"/>
          <p:cNvSpPr txBox="1"/>
          <p:nvPr>
            <p:ph idx="1" type="body"/>
          </p:nvPr>
        </p:nvSpPr>
        <p:spPr>
          <a:xfrm>
            <a:off x="4749552" y="2618912"/>
            <a:ext cx="3807779" cy="3324687"/>
          </a:xfrm>
          <a:prstGeom prst="rect">
            <a:avLst/>
          </a:prstGeom>
          <a:noFill/>
          <a:ln>
            <a:noFill/>
          </a:ln>
        </p:spPr>
        <p:txBody>
          <a:bodyPr anchorCtr="0" anchor="t" bIns="45700" lIns="91425" spcFirstLastPara="1" rIns="91425" wrap="square" tIns="45700">
            <a:noAutofit/>
          </a:bodyPr>
          <a:lstStyle>
            <a:lvl1pPr indent="-228600" lvl="0" marL="457200" algn="l">
              <a:spcBef>
                <a:spcPts val="800"/>
              </a:spcBef>
              <a:spcAft>
                <a:spcPts val="0"/>
              </a:spcAft>
              <a:buSzPts val="1400"/>
              <a:buNone/>
              <a:defRPr sz="3200"/>
            </a:lvl1pPr>
            <a:lvl2pPr indent="-406400" lvl="1" marL="914400" algn="l">
              <a:spcBef>
                <a:spcPts val="300"/>
              </a:spcBef>
              <a:spcAft>
                <a:spcPts val="0"/>
              </a:spcAft>
              <a:buSzPts val="2800"/>
              <a:buChar char="▪"/>
              <a:defRPr sz="2800"/>
            </a:lvl2pPr>
            <a:lvl3pPr indent="-381000" lvl="2" marL="1371600" algn="l">
              <a:spcBef>
                <a:spcPts val="300"/>
              </a:spcBef>
              <a:spcAft>
                <a:spcPts val="0"/>
              </a:spcAft>
              <a:buSzPts val="2400"/>
              <a:buChar char="▪"/>
              <a:defRPr sz="2400"/>
            </a:lvl3pPr>
            <a:lvl4pPr indent="-355600" lvl="3" marL="1828800" algn="l">
              <a:spcBef>
                <a:spcPts val="300"/>
              </a:spcBef>
              <a:spcAft>
                <a:spcPts val="0"/>
              </a:spcAft>
              <a:buSzPts val="2000"/>
              <a:buChar char="▪"/>
              <a:defRPr sz="2000"/>
            </a:lvl4pPr>
            <a:lvl5pPr indent="-355600" lvl="4" marL="2286000" algn="l">
              <a:spcBef>
                <a:spcPts val="300"/>
              </a:spcBef>
              <a:spcAft>
                <a:spcPts val="0"/>
              </a:spcAft>
              <a:buSzPts val="2000"/>
              <a:buChar char="▪"/>
              <a:defRPr sz="2000"/>
            </a:lvl5pPr>
            <a:lvl6pPr indent="-355600" lvl="5" marL="2743200" algn="l">
              <a:spcBef>
                <a:spcPts val="300"/>
              </a:spcBef>
              <a:spcAft>
                <a:spcPts val="0"/>
              </a:spcAft>
              <a:buSzPts val="2000"/>
              <a:buChar char="▪"/>
              <a:defRPr sz="2000"/>
            </a:lvl6pPr>
            <a:lvl7pPr indent="-355600" lvl="6" marL="3200400" algn="l">
              <a:spcBef>
                <a:spcPts val="300"/>
              </a:spcBef>
              <a:spcAft>
                <a:spcPts val="0"/>
              </a:spcAft>
              <a:buSzPts val="2000"/>
              <a:buChar char="▪"/>
              <a:defRPr sz="2000"/>
            </a:lvl7pPr>
            <a:lvl8pPr indent="-355600" lvl="7" marL="3657600" algn="l">
              <a:spcBef>
                <a:spcPts val="300"/>
              </a:spcBef>
              <a:spcAft>
                <a:spcPts val="0"/>
              </a:spcAft>
              <a:buSzPts val="2000"/>
              <a:buChar char="▪"/>
              <a:defRPr sz="2000"/>
            </a:lvl8pPr>
            <a:lvl9pPr indent="-355600" lvl="8" marL="4114800" algn="l">
              <a:spcBef>
                <a:spcPts val="300"/>
              </a:spcBef>
              <a:spcAft>
                <a:spcPts val="0"/>
              </a:spcAft>
              <a:buSzPts val="2000"/>
              <a:buChar char="▪"/>
              <a:defRPr sz="2000"/>
            </a:lvl9pPr>
          </a:lstStyle>
          <a:p/>
        </p:txBody>
      </p:sp>
      <p:sp>
        <p:nvSpPr>
          <p:cNvPr id="102" name="Google Shape;102;p38"/>
          <p:cNvSpPr txBox="1"/>
          <p:nvPr>
            <p:ph idx="2" type="body"/>
          </p:nvPr>
        </p:nvSpPr>
        <p:spPr>
          <a:xfrm rot="-2460000">
            <a:off x="1297954" y="2253385"/>
            <a:ext cx="5794760" cy="623314"/>
          </a:xfrm>
          <a:prstGeom prst="rect">
            <a:avLst/>
          </a:prstGeom>
          <a:noFill/>
          <a:ln>
            <a:noFill/>
          </a:ln>
        </p:spPr>
        <p:txBody>
          <a:bodyPr anchorCtr="0" anchor="t" bIns="45700" lIns="91425" spcFirstLastPara="1" rIns="91425" wrap="square" tIns="45700">
            <a:normAutofit/>
          </a:bodyPr>
          <a:lstStyle>
            <a:lvl1pPr indent="-228600" lvl="0" marL="457200" algn="l">
              <a:spcBef>
                <a:spcPts val="800"/>
              </a:spcBef>
              <a:spcAft>
                <a:spcPts val="0"/>
              </a:spcAft>
              <a:buClr>
                <a:srgbClr val="FFFFFF"/>
              </a:buClr>
              <a:buSzPts val="1400"/>
              <a:buNone/>
              <a:defRPr b="1" sz="1400">
                <a:solidFill>
                  <a:srgbClr val="FFFFFF"/>
                </a:solidFill>
                <a:latin typeface="Libre Franklin"/>
                <a:ea typeface="Libre Franklin"/>
                <a:cs typeface="Libre Franklin"/>
                <a:sym typeface="Libre Franklin"/>
              </a:defRPr>
            </a:lvl1pPr>
            <a:lvl2pPr indent="-228600" lvl="1" marL="914400" algn="l">
              <a:spcBef>
                <a:spcPts val="300"/>
              </a:spcBef>
              <a:spcAft>
                <a:spcPts val="0"/>
              </a:spcAft>
              <a:buSzPts val="1200"/>
              <a:buNone/>
              <a:defRPr sz="1200"/>
            </a:lvl2pPr>
            <a:lvl3pPr indent="-228600" lvl="2" marL="1371600" algn="l">
              <a:spcBef>
                <a:spcPts val="300"/>
              </a:spcBef>
              <a:spcAft>
                <a:spcPts val="0"/>
              </a:spcAft>
              <a:buSzPts val="1000"/>
              <a:buNone/>
              <a:defRPr sz="1000"/>
            </a:lvl3pPr>
            <a:lvl4pPr indent="-228600" lvl="3" marL="1828800" algn="l">
              <a:spcBef>
                <a:spcPts val="300"/>
              </a:spcBef>
              <a:spcAft>
                <a:spcPts val="0"/>
              </a:spcAft>
              <a:buSzPts val="900"/>
              <a:buNone/>
              <a:defRPr sz="900"/>
            </a:lvl4pPr>
            <a:lvl5pPr indent="-228600" lvl="4" marL="2286000" algn="l">
              <a:spcBef>
                <a:spcPts val="300"/>
              </a:spcBef>
              <a:spcAft>
                <a:spcPts val="0"/>
              </a:spcAft>
              <a:buSzPts val="900"/>
              <a:buNone/>
              <a:defRPr sz="900"/>
            </a:lvl5pPr>
            <a:lvl6pPr indent="-228600" lvl="5" marL="2743200" algn="l">
              <a:spcBef>
                <a:spcPts val="300"/>
              </a:spcBef>
              <a:spcAft>
                <a:spcPts val="0"/>
              </a:spcAft>
              <a:buSzPts val="900"/>
              <a:buNone/>
              <a:defRPr sz="900"/>
            </a:lvl6pPr>
            <a:lvl7pPr indent="-228600" lvl="6" marL="3200400" algn="l">
              <a:spcBef>
                <a:spcPts val="300"/>
              </a:spcBef>
              <a:spcAft>
                <a:spcPts val="0"/>
              </a:spcAft>
              <a:buSzPts val="900"/>
              <a:buNone/>
              <a:defRPr sz="900"/>
            </a:lvl7pPr>
            <a:lvl8pPr indent="-228600" lvl="7" marL="3657600" algn="l">
              <a:spcBef>
                <a:spcPts val="300"/>
              </a:spcBef>
              <a:spcAft>
                <a:spcPts val="0"/>
              </a:spcAft>
              <a:buSzPts val="900"/>
              <a:buNone/>
              <a:defRPr sz="900"/>
            </a:lvl8pPr>
            <a:lvl9pPr indent="-228600" lvl="8" marL="4114800" algn="l">
              <a:spcBef>
                <a:spcPts val="300"/>
              </a:spcBef>
              <a:spcAft>
                <a:spcPts val="0"/>
              </a:spcAft>
              <a:buSzPts val="900"/>
              <a:buNone/>
              <a:defRPr sz="900"/>
            </a:lvl9pPr>
          </a:lstStyle>
          <a:p/>
        </p:txBody>
      </p:sp>
      <p:sp>
        <p:nvSpPr>
          <p:cNvPr id="103" name="Google Shape;103;p38"/>
          <p:cNvSpPr txBox="1"/>
          <p:nvPr>
            <p:ph idx="10" type="dt"/>
          </p:nvPr>
        </p:nvSpPr>
        <p:spPr>
          <a:xfrm rot="-2460000">
            <a:off x="201612" y="5870575"/>
            <a:ext cx="2176462" cy="20161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38"/>
          <p:cNvSpPr txBox="1"/>
          <p:nvPr>
            <p:ph idx="11" type="ftr"/>
          </p:nvPr>
        </p:nvSpPr>
        <p:spPr>
          <a:xfrm>
            <a:off x="3517900" y="6284912"/>
            <a:ext cx="4724400" cy="2746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 name="Google Shape;105;p38"/>
          <p:cNvSpPr/>
          <p:nvPr>
            <p:ph idx="12" type="sldNum"/>
          </p:nvPr>
        </p:nvSpPr>
        <p:spPr>
          <a:xfrm>
            <a:off x="8401050" y="6170612"/>
            <a:ext cx="503237" cy="503237"/>
          </a:xfrm>
          <a:prstGeom prst="ellipse">
            <a:avLst/>
          </a:prstGeom>
          <a:noFill/>
          <a:ln cap="flat" cmpd="sng" w="19050">
            <a:solidFill>
              <a:schemeClr val="dk2"/>
            </a:solidFill>
            <a:prstDash val="solid"/>
            <a:miter lim="800000"/>
            <a:headEnd len="sm" w="sm" type="none"/>
            <a:tailEnd len="sm" w="sm" type="none"/>
          </a:ln>
        </p:spPr>
        <p:txBody>
          <a:bodyPr anchorCtr="0" anchor="ctr" bIns="9125" lIns="9125" spcFirstLastPara="1" rIns="9125" wrap="square" tIns="9125">
            <a:normAutofit/>
          </a:bodyPr>
          <a:lstStyle>
            <a:lvl1pPr indent="0" lvl="0" marL="0" marR="0" algn="ctr">
              <a:lnSpc>
                <a:spcPct val="100000"/>
              </a:lnSpc>
              <a:spcBef>
                <a:spcPts val="0"/>
              </a:spcBef>
              <a:spcAft>
                <a:spcPts val="0"/>
              </a:spcAft>
              <a:buClr>
                <a:schemeClr val="dk2"/>
              </a:buClr>
              <a:buSzPts val="1600"/>
              <a:buFont typeface="Comic Sans MS"/>
              <a:buNone/>
              <a:defRPr b="0" i="0" sz="1600" u="none">
                <a:solidFill>
                  <a:schemeClr val="dk2"/>
                </a:solidFill>
                <a:latin typeface="Comic Sans MS"/>
                <a:ea typeface="Comic Sans MS"/>
                <a:cs typeface="Comic Sans MS"/>
                <a:sym typeface="Comic Sans MS"/>
              </a:defRPr>
            </a:lvl1pPr>
            <a:lvl2pPr indent="0" lvl="1" marL="0" marR="0" algn="ctr">
              <a:lnSpc>
                <a:spcPct val="100000"/>
              </a:lnSpc>
              <a:spcBef>
                <a:spcPts val="0"/>
              </a:spcBef>
              <a:spcAft>
                <a:spcPts val="0"/>
              </a:spcAft>
              <a:buClr>
                <a:schemeClr val="dk2"/>
              </a:buClr>
              <a:buSzPts val="1600"/>
              <a:buFont typeface="Comic Sans MS"/>
              <a:buNone/>
              <a:defRPr b="0" i="0" sz="1600" u="none">
                <a:solidFill>
                  <a:schemeClr val="dk2"/>
                </a:solidFill>
                <a:latin typeface="Comic Sans MS"/>
                <a:ea typeface="Comic Sans MS"/>
                <a:cs typeface="Comic Sans MS"/>
                <a:sym typeface="Comic Sans MS"/>
              </a:defRPr>
            </a:lvl2pPr>
            <a:lvl3pPr indent="0" lvl="2" marL="0" marR="0" algn="ctr">
              <a:lnSpc>
                <a:spcPct val="100000"/>
              </a:lnSpc>
              <a:spcBef>
                <a:spcPts val="0"/>
              </a:spcBef>
              <a:spcAft>
                <a:spcPts val="0"/>
              </a:spcAft>
              <a:buClr>
                <a:schemeClr val="dk2"/>
              </a:buClr>
              <a:buSzPts val="1600"/>
              <a:buFont typeface="Comic Sans MS"/>
              <a:buNone/>
              <a:defRPr b="0" i="0" sz="1600" u="none">
                <a:solidFill>
                  <a:schemeClr val="dk2"/>
                </a:solidFill>
                <a:latin typeface="Comic Sans MS"/>
                <a:ea typeface="Comic Sans MS"/>
                <a:cs typeface="Comic Sans MS"/>
                <a:sym typeface="Comic Sans MS"/>
              </a:defRPr>
            </a:lvl3pPr>
            <a:lvl4pPr indent="0" lvl="3" marL="0" marR="0" algn="ctr">
              <a:lnSpc>
                <a:spcPct val="100000"/>
              </a:lnSpc>
              <a:spcBef>
                <a:spcPts val="0"/>
              </a:spcBef>
              <a:spcAft>
                <a:spcPts val="0"/>
              </a:spcAft>
              <a:buClr>
                <a:schemeClr val="dk2"/>
              </a:buClr>
              <a:buSzPts val="1600"/>
              <a:buFont typeface="Comic Sans MS"/>
              <a:buNone/>
              <a:defRPr b="0" i="0" sz="1600" u="none">
                <a:solidFill>
                  <a:schemeClr val="dk2"/>
                </a:solidFill>
                <a:latin typeface="Comic Sans MS"/>
                <a:ea typeface="Comic Sans MS"/>
                <a:cs typeface="Comic Sans MS"/>
                <a:sym typeface="Comic Sans MS"/>
              </a:defRPr>
            </a:lvl4pPr>
            <a:lvl5pPr indent="0" lvl="4" marL="0" marR="0" algn="ctr">
              <a:lnSpc>
                <a:spcPct val="100000"/>
              </a:lnSpc>
              <a:spcBef>
                <a:spcPts val="0"/>
              </a:spcBef>
              <a:spcAft>
                <a:spcPts val="0"/>
              </a:spcAft>
              <a:buClr>
                <a:schemeClr val="dk2"/>
              </a:buClr>
              <a:buSzPts val="1600"/>
              <a:buFont typeface="Comic Sans MS"/>
              <a:buNone/>
              <a:defRPr b="0" i="0" sz="1600" u="none">
                <a:solidFill>
                  <a:schemeClr val="dk2"/>
                </a:solidFill>
                <a:latin typeface="Comic Sans MS"/>
                <a:ea typeface="Comic Sans MS"/>
                <a:cs typeface="Comic Sans MS"/>
                <a:sym typeface="Comic Sans MS"/>
              </a:defRPr>
            </a:lvl5pPr>
            <a:lvl6pPr indent="0" lvl="5" marL="0" marR="0" algn="ctr">
              <a:lnSpc>
                <a:spcPct val="100000"/>
              </a:lnSpc>
              <a:spcBef>
                <a:spcPts val="0"/>
              </a:spcBef>
              <a:spcAft>
                <a:spcPts val="0"/>
              </a:spcAft>
              <a:buClr>
                <a:schemeClr val="dk2"/>
              </a:buClr>
              <a:buSzPts val="1600"/>
              <a:buFont typeface="Comic Sans MS"/>
              <a:buNone/>
              <a:defRPr b="0" i="0" sz="1600" u="none">
                <a:solidFill>
                  <a:schemeClr val="dk2"/>
                </a:solidFill>
                <a:latin typeface="Comic Sans MS"/>
                <a:ea typeface="Comic Sans MS"/>
                <a:cs typeface="Comic Sans MS"/>
                <a:sym typeface="Comic Sans MS"/>
              </a:defRPr>
            </a:lvl6pPr>
            <a:lvl7pPr indent="0" lvl="6" marL="0" marR="0" algn="ctr">
              <a:lnSpc>
                <a:spcPct val="100000"/>
              </a:lnSpc>
              <a:spcBef>
                <a:spcPts val="0"/>
              </a:spcBef>
              <a:spcAft>
                <a:spcPts val="0"/>
              </a:spcAft>
              <a:buClr>
                <a:schemeClr val="dk2"/>
              </a:buClr>
              <a:buSzPts val="1600"/>
              <a:buFont typeface="Comic Sans MS"/>
              <a:buNone/>
              <a:defRPr b="0" i="0" sz="1600" u="none">
                <a:solidFill>
                  <a:schemeClr val="dk2"/>
                </a:solidFill>
                <a:latin typeface="Comic Sans MS"/>
                <a:ea typeface="Comic Sans MS"/>
                <a:cs typeface="Comic Sans MS"/>
                <a:sym typeface="Comic Sans MS"/>
              </a:defRPr>
            </a:lvl7pPr>
            <a:lvl8pPr indent="0" lvl="7" marL="0" marR="0" algn="ctr">
              <a:lnSpc>
                <a:spcPct val="100000"/>
              </a:lnSpc>
              <a:spcBef>
                <a:spcPts val="0"/>
              </a:spcBef>
              <a:spcAft>
                <a:spcPts val="0"/>
              </a:spcAft>
              <a:buClr>
                <a:schemeClr val="dk2"/>
              </a:buClr>
              <a:buSzPts val="1600"/>
              <a:buFont typeface="Comic Sans MS"/>
              <a:buNone/>
              <a:defRPr b="0" i="0" sz="1600" u="none">
                <a:solidFill>
                  <a:schemeClr val="dk2"/>
                </a:solidFill>
                <a:latin typeface="Comic Sans MS"/>
                <a:ea typeface="Comic Sans MS"/>
                <a:cs typeface="Comic Sans MS"/>
                <a:sym typeface="Comic Sans MS"/>
              </a:defRPr>
            </a:lvl8pPr>
            <a:lvl9pPr indent="0" lvl="8" marL="0" marR="0" algn="ctr">
              <a:lnSpc>
                <a:spcPct val="100000"/>
              </a:lnSpc>
              <a:spcBef>
                <a:spcPts val="0"/>
              </a:spcBef>
              <a:spcAft>
                <a:spcPts val="0"/>
              </a:spcAft>
              <a:buClr>
                <a:schemeClr val="dk2"/>
              </a:buClr>
              <a:buSzPts val="1600"/>
              <a:buFont typeface="Comic Sans MS"/>
              <a:buNone/>
              <a:defRPr b="0" i="0" sz="1600" u="none">
                <a:solidFill>
                  <a:schemeClr val="dk2"/>
                </a:solidFill>
                <a:latin typeface="Comic Sans MS"/>
                <a:ea typeface="Comic Sans MS"/>
                <a:cs typeface="Comic Sans MS"/>
                <a:sym typeface="Comic Sans M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Рисунок с подписью" showMasterSp="0" type="picTx">
  <p:cSld name="PICTURE_WITH_CAPTION_TEXT">
    <p:spTree>
      <p:nvGrpSpPr>
        <p:cNvPr id="114" name="Shape 114"/>
        <p:cNvGrpSpPr/>
        <p:nvPr/>
      </p:nvGrpSpPr>
      <p:grpSpPr>
        <a:xfrm>
          <a:off x="0" y="0"/>
          <a:ext cx="0" cy="0"/>
          <a:chOff x="0" y="0"/>
          <a:chExt cx="0" cy="0"/>
        </a:xfrm>
      </p:grpSpPr>
      <p:sp>
        <p:nvSpPr>
          <p:cNvPr id="115" name="Google Shape;115;p40"/>
          <p:cNvSpPr/>
          <p:nvPr>
            <p:ph idx="2" type="pic"/>
          </p:nvPr>
        </p:nvSpPr>
        <p:spPr>
          <a:xfrm>
            <a:off x="2028825" y="0"/>
            <a:ext cx="7115175" cy="6858000"/>
          </a:xfrm>
          <a:prstGeom prst="rect">
            <a:avLst/>
          </a:prstGeom>
          <a:solidFill>
            <a:schemeClr val="accent3">
              <a:alpha val="80000"/>
            </a:schemeClr>
          </a:solidFill>
          <a:ln>
            <a:noFill/>
          </a:ln>
        </p:spPr>
      </p:sp>
      <p:sp>
        <p:nvSpPr>
          <p:cNvPr id="116" name="Google Shape;116;p40"/>
          <p:cNvSpPr txBox="1"/>
          <p:nvPr>
            <p:ph type="title"/>
          </p:nvPr>
        </p:nvSpPr>
        <p:spPr>
          <a:xfrm rot="-2460000">
            <a:off x="671197" y="1717501"/>
            <a:ext cx="5486400" cy="867444"/>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0" sz="2800">
                <a:latin typeface="Libre Franklin Medium"/>
                <a:ea typeface="Libre Franklin Medium"/>
                <a:cs typeface="Libre Franklin Medium"/>
                <a:sym typeface="Libre Franklin Medium"/>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40"/>
          <p:cNvSpPr txBox="1"/>
          <p:nvPr>
            <p:ph idx="1" type="body"/>
          </p:nvPr>
        </p:nvSpPr>
        <p:spPr>
          <a:xfrm rot="-2460000">
            <a:off x="1143479" y="2180529"/>
            <a:ext cx="6096545" cy="740664"/>
          </a:xfrm>
          <a:prstGeom prst="rect">
            <a:avLst/>
          </a:prstGeom>
          <a:noFill/>
          <a:ln>
            <a:noFill/>
          </a:ln>
        </p:spPr>
        <p:txBody>
          <a:bodyPr anchorCtr="0" anchor="t" bIns="45700" lIns="91425" spcFirstLastPara="1" rIns="91425" wrap="square" tIns="45700">
            <a:noAutofit/>
          </a:bodyPr>
          <a:lstStyle>
            <a:lvl1pPr indent="-228600" lvl="0" marL="457200" algn="l">
              <a:spcBef>
                <a:spcPts val="800"/>
              </a:spcBef>
              <a:spcAft>
                <a:spcPts val="0"/>
              </a:spcAft>
              <a:buClr>
                <a:schemeClr val="dk2"/>
              </a:buClr>
              <a:buSzPts val="1400"/>
              <a:buNone/>
              <a:defRPr sz="1400">
                <a:solidFill>
                  <a:schemeClr val="dk2"/>
                </a:solidFill>
              </a:defRPr>
            </a:lvl1pPr>
            <a:lvl2pPr indent="-228600" lvl="1" marL="914400" algn="l">
              <a:spcBef>
                <a:spcPts val="300"/>
              </a:spcBef>
              <a:spcAft>
                <a:spcPts val="0"/>
              </a:spcAft>
              <a:buSzPts val="1200"/>
              <a:buNone/>
              <a:defRPr sz="1200"/>
            </a:lvl2pPr>
            <a:lvl3pPr indent="-228600" lvl="2" marL="1371600" algn="l">
              <a:spcBef>
                <a:spcPts val="300"/>
              </a:spcBef>
              <a:spcAft>
                <a:spcPts val="0"/>
              </a:spcAft>
              <a:buSzPts val="1000"/>
              <a:buNone/>
              <a:defRPr sz="1000"/>
            </a:lvl3pPr>
            <a:lvl4pPr indent="-228600" lvl="3" marL="1828800" algn="l">
              <a:spcBef>
                <a:spcPts val="300"/>
              </a:spcBef>
              <a:spcAft>
                <a:spcPts val="0"/>
              </a:spcAft>
              <a:buSzPts val="900"/>
              <a:buNone/>
              <a:defRPr sz="900"/>
            </a:lvl4pPr>
            <a:lvl5pPr indent="-228600" lvl="4" marL="2286000" algn="l">
              <a:spcBef>
                <a:spcPts val="300"/>
              </a:spcBef>
              <a:spcAft>
                <a:spcPts val="0"/>
              </a:spcAft>
              <a:buSzPts val="900"/>
              <a:buNone/>
              <a:defRPr sz="900"/>
            </a:lvl5pPr>
            <a:lvl6pPr indent="-228600" lvl="5" marL="2743200" algn="l">
              <a:spcBef>
                <a:spcPts val="300"/>
              </a:spcBef>
              <a:spcAft>
                <a:spcPts val="0"/>
              </a:spcAft>
              <a:buSzPts val="900"/>
              <a:buNone/>
              <a:defRPr sz="900"/>
            </a:lvl6pPr>
            <a:lvl7pPr indent="-228600" lvl="6" marL="3200400" algn="l">
              <a:spcBef>
                <a:spcPts val="300"/>
              </a:spcBef>
              <a:spcAft>
                <a:spcPts val="0"/>
              </a:spcAft>
              <a:buSzPts val="900"/>
              <a:buNone/>
              <a:defRPr sz="900"/>
            </a:lvl7pPr>
            <a:lvl8pPr indent="-228600" lvl="7" marL="3657600" algn="l">
              <a:spcBef>
                <a:spcPts val="300"/>
              </a:spcBef>
              <a:spcAft>
                <a:spcPts val="0"/>
              </a:spcAft>
              <a:buSzPts val="900"/>
              <a:buNone/>
              <a:defRPr sz="900"/>
            </a:lvl8pPr>
            <a:lvl9pPr indent="-228600" lvl="8" marL="4114800" algn="l">
              <a:spcBef>
                <a:spcPts val="300"/>
              </a:spcBef>
              <a:spcAft>
                <a:spcPts val="0"/>
              </a:spcAft>
              <a:buSzPts val="900"/>
              <a:buNone/>
              <a:defRPr sz="900"/>
            </a:lvl9pPr>
          </a:lstStyle>
          <a:p/>
        </p:txBody>
      </p:sp>
      <p:sp>
        <p:nvSpPr>
          <p:cNvPr id="118" name="Google Shape;118;p40"/>
          <p:cNvSpPr txBox="1"/>
          <p:nvPr>
            <p:ph idx="10" type="dt"/>
          </p:nvPr>
        </p:nvSpPr>
        <p:spPr>
          <a:xfrm rot="-2460000">
            <a:off x="201612" y="5870575"/>
            <a:ext cx="2176462" cy="201612"/>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 name="Google Shape;119;p40"/>
          <p:cNvSpPr txBox="1"/>
          <p:nvPr>
            <p:ph idx="11" type="ftr"/>
          </p:nvPr>
        </p:nvSpPr>
        <p:spPr>
          <a:xfrm>
            <a:off x="3517900" y="6284912"/>
            <a:ext cx="4724400" cy="274637"/>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p40"/>
          <p:cNvSpPr/>
          <p:nvPr>
            <p:ph idx="12" type="sldNum"/>
          </p:nvPr>
        </p:nvSpPr>
        <p:spPr>
          <a:xfrm>
            <a:off x="8401050" y="6170612"/>
            <a:ext cx="503237" cy="503237"/>
          </a:xfrm>
          <a:prstGeom prst="ellipse">
            <a:avLst/>
          </a:prstGeom>
          <a:noFill/>
          <a:ln cap="flat" cmpd="sng" w="19050">
            <a:solidFill>
              <a:srgbClr val="FFFFFF"/>
            </a:solidFill>
            <a:prstDash val="solid"/>
            <a:miter lim="800000"/>
            <a:headEnd len="sm" w="sm" type="none"/>
            <a:tailEnd len="sm" w="sm" type="none"/>
          </a:ln>
        </p:spPr>
        <p:txBody>
          <a:bodyPr anchorCtr="0" anchor="ctr" bIns="9125" lIns="9125" spcFirstLastPara="1" rIns="9125" wrap="square" tIns="9125">
            <a:normAutofit/>
          </a:bodyPr>
          <a:lstStyle>
            <a:lvl1pPr indent="0" lvl="0"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1pPr>
            <a:lvl2pPr indent="0" lvl="1"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2pPr>
            <a:lvl3pPr indent="0" lvl="2"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3pPr>
            <a:lvl4pPr indent="0" lvl="3"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4pPr>
            <a:lvl5pPr indent="0" lvl="4"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5pPr>
            <a:lvl6pPr indent="0" lvl="5"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6pPr>
            <a:lvl7pPr indent="0" lvl="6"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7pPr>
            <a:lvl8pPr indent="0" lvl="7"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8pPr>
            <a:lvl9pPr indent="0" lvl="8" marL="0" marR="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4.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9" Type="http://schemas.openxmlformats.org/officeDocument/2006/relationships/theme" Target="../theme/theme1.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theme" Target="../theme/theme6.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theme" Target="../theme/theme5.xml"/></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4"/>
          <p:cNvSpPr/>
          <p:nvPr/>
        </p:nvSpPr>
        <p:spPr>
          <a:xfrm>
            <a:off x="0" y="2647950"/>
            <a:ext cx="3571875" cy="4210050"/>
          </a:xfrm>
          <a:prstGeom prst="rtTriangle">
            <a:avLst/>
          </a:pr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Comic Sans MS"/>
              <a:ea typeface="Comic Sans MS"/>
              <a:cs typeface="Comic Sans MS"/>
              <a:sym typeface="Comic Sans MS"/>
            </a:endParaRPr>
          </a:p>
        </p:txBody>
      </p:sp>
      <p:sp>
        <p:nvSpPr>
          <p:cNvPr id="7" name="Google Shape;7;p24"/>
          <p:cNvSpPr/>
          <p:nvPr/>
        </p:nvSpPr>
        <p:spPr>
          <a:xfrm>
            <a:off x="-1587" y="-1587"/>
            <a:ext cx="9145587" cy="6859587"/>
          </a:xfrm>
          <a:custGeom>
            <a:rect b="b" l="l" r="r" t="t"/>
            <a:pathLst>
              <a:path extrusionOk="0" h="2002901" w="3352800">
                <a:moveTo>
                  <a:pt x="0" y="2002901"/>
                </a:moveTo>
                <a:lnTo>
                  <a:pt x="2836585" y="0"/>
                </a:lnTo>
                <a:lnTo>
                  <a:pt x="3352800" y="270"/>
                </a:lnTo>
                <a:lnTo>
                  <a:pt x="3352800" y="2002901"/>
                </a:lnTo>
                <a:lnTo>
                  <a:pt x="0" y="2002901"/>
                </a:lnTo>
                <a:close/>
              </a:path>
            </a:pathLst>
          </a:custGeom>
          <a:solidFill>
            <a:srgbClr val="B5AE53">
              <a:alpha val="79607"/>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Comic Sans MS"/>
              <a:ea typeface="Comic Sans MS"/>
              <a:cs typeface="Comic Sans MS"/>
              <a:sym typeface="Comic Sans MS"/>
            </a:endParaRPr>
          </a:p>
        </p:txBody>
      </p:sp>
      <p:sp>
        <p:nvSpPr>
          <p:cNvPr id="8" name="Google Shape;8;p24"/>
          <p:cNvSpPr txBox="1"/>
          <p:nvPr>
            <p:ph type="title"/>
          </p:nvPr>
        </p:nvSpPr>
        <p:spPr>
          <a:xfrm>
            <a:off x="822325" y="365125"/>
            <a:ext cx="7521575" cy="54927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1pPr>
            <a:lvl2pPr lvl="1"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2pPr>
            <a:lvl3pPr lvl="2"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3pPr>
            <a:lvl4pPr lvl="3"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4pPr>
            <a:lvl5pPr lvl="4"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5pPr>
            <a:lvl6pPr lvl="5"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6pPr>
            <a:lvl7pPr lvl="6"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7pPr>
            <a:lvl8pPr lvl="7"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8pPr>
            <a:lvl9pPr lvl="8"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9pPr>
          </a:lstStyle>
          <a:p/>
        </p:txBody>
      </p:sp>
      <p:sp>
        <p:nvSpPr>
          <p:cNvPr id="9" name="Google Shape;9;p24"/>
          <p:cNvSpPr txBox="1"/>
          <p:nvPr>
            <p:ph idx="1" type="body"/>
          </p:nvPr>
        </p:nvSpPr>
        <p:spPr>
          <a:xfrm>
            <a:off x="822325" y="1100137"/>
            <a:ext cx="7521575" cy="3579812"/>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800"/>
              </a:spcBef>
              <a:spcAft>
                <a:spcPts val="0"/>
              </a:spcAft>
              <a:buSzPts val="1400"/>
              <a:buNone/>
              <a:defRPr b="1" i="0" sz="1600" u="none" cap="none" strike="noStrike">
                <a:solidFill>
                  <a:schemeClr val="dk1"/>
                </a:solidFill>
                <a:latin typeface="Libre Franklin"/>
                <a:ea typeface="Libre Franklin"/>
                <a:cs typeface="Libre Franklin"/>
                <a:sym typeface="Libre Franklin"/>
              </a:defRPr>
            </a:lvl1pPr>
            <a:lvl2pPr indent="-330200" lvl="1" marL="9144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2pPr>
            <a:lvl3pPr indent="-330200" lvl="2" marL="13716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3pPr>
            <a:lvl4pPr indent="-330200" lvl="3" marL="18288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4pPr>
            <a:lvl5pPr indent="-330200" lvl="4" marL="22860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5pPr>
            <a:lvl6pPr indent="-317500" lvl="5" marL="27432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6pPr>
            <a:lvl7pPr indent="-317500" lvl="6" marL="32004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7pPr>
            <a:lvl8pPr indent="-317500" lvl="7" marL="36576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8pPr>
            <a:lvl9pPr indent="-317500" lvl="8" marL="41148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9pPr>
          </a:lstStyle>
          <a:p/>
        </p:txBody>
      </p:sp>
      <p:sp>
        <p:nvSpPr>
          <p:cNvPr id="10" name="Google Shape;10;p24"/>
          <p:cNvSpPr txBox="1"/>
          <p:nvPr>
            <p:ph idx="10" type="dt"/>
          </p:nvPr>
        </p:nvSpPr>
        <p:spPr>
          <a:xfrm rot="-2460000">
            <a:off x="201612" y="5870575"/>
            <a:ext cx="2176462" cy="201612"/>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Comic Sans MS"/>
                <a:ea typeface="Comic Sans MS"/>
                <a:cs typeface="Comic Sans MS"/>
                <a:sym typeface="Comic Sans MS"/>
              </a:defRPr>
            </a:lvl1pPr>
            <a:lvl2pPr lvl="1"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2pPr>
            <a:lvl3pPr lvl="2"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3pPr>
            <a:lvl4pPr lvl="3"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4pPr>
            <a:lvl5pPr lvl="4"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5pPr>
            <a:lvl6pPr lvl="5"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6pPr>
            <a:lvl7pPr lvl="6"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7pPr>
            <a:lvl8pPr lvl="7"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8pPr>
            <a:lvl9pPr lvl="8"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9pPr>
          </a:lstStyle>
          <a:p/>
        </p:txBody>
      </p:sp>
      <p:sp>
        <p:nvSpPr>
          <p:cNvPr id="11" name="Google Shape;11;p24"/>
          <p:cNvSpPr txBox="1"/>
          <p:nvPr>
            <p:ph idx="11" type="ftr"/>
          </p:nvPr>
        </p:nvSpPr>
        <p:spPr>
          <a:xfrm>
            <a:off x="3517900" y="6284912"/>
            <a:ext cx="4724400" cy="274637"/>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Comic Sans MS"/>
                <a:ea typeface="Comic Sans MS"/>
                <a:cs typeface="Comic Sans MS"/>
                <a:sym typeface="Comic Sans MS"/>
              </a:defRPr>
            </a:lvl1pPr>
            <a:lvl2pPr lvl="1"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2pPr>
            <a:lvl3pPr lvl="2"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3pPr>
            <a:lvl4pPr lvl="3"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4pPr>
            <a:lvl5pPr lvl="4"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5pPr>
            <a:lvl6pPr lvl="5"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6pPr>
            <a:lvl7pPr lvl="6"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7pPr>
            <a:lvl8pPr lvl="7"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8pPr>
            <a:lvl9pPr lvl="8"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9pPr>
          </a:lstStyle>
          <a:p/>
        </p:txBody>
      </p:sp>
      <p:sp>
        <p:nvSpPr>
          <p:cNvPr id="12" name="Google Shape;12;p24"/>
          <p:cNvSpPr/>
          <p:nvPr>
            <p:ph idx="12" type="sldNum"/>
          </p:nvPr>
        </p:nvSpPr>
        <p:spPr>
          <a:xfrm>
            <a:off x="8401050" y="6170612"/>
            <a:ext cx="503237" cy="503237"/>
          </a:xfrm>
          <a:prstGeom prst="ellipse">
            <a:avLst/>
          </a:prstGeom>
          <a:noFill/>
          <a:ln cap="flat" cmpd="sng" w="19050">
            <a:solidFill>
              <a:srgbClr val="FFFFFF"/>
            </a:solidFill>
            <a:prstDash val="solid"/>
            <a:miter lim="800000"/>
            <a:headEnd len="sm" w="sm" type="none"/>
            <a:tailEnd len="sm" w="sm" type="none"/>
          </a:ln>
        </p:spPr>
        <p:txBody>
          <a:bodyPr anchorCtr="0" anchor="ctr" bIns="9125" lIns="9125" spcFirstLastPara="1" rIns="9125" wrap="square" tIns="9125">
            <a:normAutofit/>
          </a:bodyPr>
          <a:lstStyle>
            <a:lvl1pPr indent="0" lvl="0"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1pPr>
            <a:lvl2pPr indent="0" lvl="1"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2pPr>
            <a:lvl3pPr indent="0" lvl="2"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3pPr>
            <a:lvl4pPr indent="0" lvl="3"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4pPr>
            <a:lvl5pPr indent="0" lvl="4"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5pPr>
            <a:lvl6pPr indent="0" lvl="5"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6pPr>
            <a:lvl7pPr indent="0" lvl="6"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7pPr>
            <a:lvl8pPr indent="0" lvl="7"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8pPr>
            <a:lvl9pPr indent="0" lvl="8"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9pPr>
          </a:lstStyle>
          <a:p>
            <a:pPr indent="0" lvl="0" marL="0" rtl="0" algn="ct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 name="Shape 19"/>
        <p:cNvGrpSpPr/>
        <p:nvPr/>
      </p:nvGrpSpPr>
      <p:grpSpPr>
        <a:xfrm>
          <a:off x="0" y="0"/>
          <a:ext cx="0" cy="0"/>
          <a:chOff x="0" y="0"/>
          <a:chExt cx="0" cy="0"/>
        </a:xfrm>
      </p:grpSpPr>
      <p:sp>
        <p:nvSpPr>
          <p:cNvPr id="20" name="Google Shape;20;p26"/>
          <p:cNvSpPr/>
          <p:nvPr/>
        </p:nvSpPr>
        <p:spPr>
          <a:xfrm>
            <a:off x="-3175" y="5051425"/>
            <a:ext cx="3575050" cy="1806575"/>
          </a:xfrm>
          <a:custGeom>
            <a:rect b="b" l="l" r="r" t="t"/>
            <a:pathLst>
              <a:path extrusionOk="0" h="1807368" w="3574257">
                <a:moveTo>
                  <a:pt x="2382" y="1807368"/>
                </a:moveTo>
                <a:lnTo>
                  <a:pt x="0" y="0"/>
                </a:lnTo>
                <a:lnTo>
                  <a:pt x="2045494" y="1"/>
                </a:lnTo>
                <a:lnTo>
                  <a:pt x="3574257" y="1807368"/>
                </a:lnTo>
                <a:lnTo>
                  <a:pt x="2382" y="1807368"/>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Comic Sans MS"/>
              <a:ea typeface="Comic Sans MS"/>
              <a:cs typeface="Comic Sans MS"/>
              <a:sym typeface="Comic Sans MS"/>
            </a:endParaRPr>
          </a:p>
        </p:txBody>
      </p:sp>
      <p:sp>
        <p:nvSpPr>
          <p:cNvPr id="21" name="Google Shape;21;p26"/>
          <p:cNvSpPr/>
          <p:nvPr/>
        </p:nvSpPr>
        <p:spPr>
          <a:xfrm>
            <a:off x="-1587" y="5051425"/>
            <a:ext cx="9145587" cy="1806575"/>
          </a:xfrm>
          <a:custGeom>
            <a:rect b="b" l="l" r="r" t="t"/>
            <a:pathLst>
              <a:path extrusionOk="0" h="527584" w="3352800">
                <a:moveTo>
                  <a:pt x="0" y="527584"/>
                </a:moveTo>
                <a:lnTo>
                  <a:pt x="748227" y="0"/>
                </a:lnTo>
                <a:lnTo>
                  <a:pt x="3352800" y="271"/>
                </a:lnTo>
                <a:lnTo>
                  <a:pt x="3352800" y="527584"/>
                </a:lnTo>
                <a:lnTo>
                  <a:pt x="0" y="527584"/>
                </a:lnTo>
                <a:close/>
              </a:path>
            </a:pathLst>
          </a:custGeom>
          <a:solidFill>
            <a:srgbClr val="B5AE53">
              <a:alpha val="79607"/>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Comic Sans MS"/>
              <a:ea typeface="Comic Sans MS"/>
              <a:cs typeface="Comic Sans MS"/>
              <a:sym typeface="Comic Sans MS"/>
            </a:endParaRPr>
          </a:p>
        </p:txBody>
      </p:sp>
      <p:sp>
        <p:nvSpPr>
          <p:cNvPr id="22" name="Google Shape;22;p26"/>
          <p:cNvSpPr txBox="1"/>
          <p:nvPr>
            <p:ph type="title"/>
          </p:nvPr>
        </p:nvSpPr>
        <p:spPr>
          <a:xfrm>
            <a:off x="822325" y="365125"/>
            <a:ext cx="7521575" cy="54927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1pPr>
            <a:lvl2pPr lvl="1"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2pPr>
            <a:lvl3pPr lvl="2"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3pPr>
            <a:lvl4pPr lvl="3"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4pPr>
            <a:lvl5pPr lvl="4"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5pPr>
            <a:lvl6pPr lvl="5"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6pPr>
            <a:lvl7pPr lvl="6"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7pPr>
            <a:lvl8pPr lvl="7"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8pPr>
            <a:lvl9pPr lvl="8"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9pPr>
          </a:lstStyle>
          <a:p/>
        </p:txBody>
      </p:sp>
      <p:sp>
        <p:nvSpPr>
          <p:cNvPr id="23" name="Google Shape;23;p26"/>
          <p:cNvSpPr txBox="1"/>
          <p:nvPr>
            <p:ph idx="1" type="body"/>
          </p:nvPr>
        </p:nvSpPr>
        <p:spPr>
          <a:xfrm>
            <a:off x="822325" y="1100137"/>
            <a:ext cx="7521575" cy="3579812"/>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800"/>
              </a:spcBef>
              <a:spcAft>
                <a:spcPts val="0"/>
              </a:spcAft>
              <a:buSzPts val="1400"/>
              <a:buNone/>
              <a:defRPr b="1" i="0" sz="1600" u="none" cap="none" strike="noStrike">
                <a:solidFill>
                  <a:schemeClr val="dk1"/>
                </a:solidFill>
                <a:latin typeface="Libre Franklin"/>
                <a:ea typeface="Libre Franklin"/>
                <a:cs typeface="Libre Franklin"/>
                <a:sym typeface="Libre Franklin"/>
              </a:defRPr>
            </a:lvl1pPr>
            <a:lvl2pPr indent="-330200" lvl="1" marL="9144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2pPr>
            <a:lvl3pPr indent="-330200" lvl="2" marL="13716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3pPr>
            <a:lvl4pPr indent="-330200" lvl="3" marL="18288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4pPr>
            <a:lvl5pPr indent="-330200" lvl="4" marL="22860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5pPr>
            <a:lvl6pPr indent="-317500" lvl="5" marL="27432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6pPr>
            <a:lvl7pPr indent="-317500" lvl="6" marL="32004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7pPr>
            <a:lvl8pPr indent="-317500" lvl="7" marL="36576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8pPr>
            <a:lvl9pPr indent="-317500" lvl="8" marL="41148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9pPr>
          </a:lstStyle>
          <a:p/>
        </p:txBody>
      </p:sp>
      <p:sp>
        <p:nvSpPr>
          <p:cNvPr id="24" name="Google Shape;24;p26"/>
          <p:cNvSpPr txBox="1"/>
          <p:nvPr>
            <p:ph idx="10" type="dt"/>
          </p:nvPr>
        </p:nvSpPr>
        <p:spPr>
          <a:xfrm rot="-2460000">
            <a:off x="201612" y="5870575"/>
            <a:ext cx="2176462" cy="201612"/>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Comic Sans MS"/>
                <a:ea typeface="Comic Sans MS"/>
                <a:cs typeface="Comic Sans MS"/>
                <a:sym typeface="Comic Sans MS"/>
              </a:defRPr>
            </a:lvl1pPr>
            <a:lvl2pPr lvl="1"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2pPr>
            <a:lvl3pPr lvl="2"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3pPr>
            <a:lvl4pPr lvl="3"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4pPr>
            <a:lvl5pPr lvl="4"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5pPr>
            <a:lvl6pPr lvl="5"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6pPr>
            <a:lvl7pPr lvl="6"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7pPr>
            <a:lvl8pPr lvl="7"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8pPr>
            <a:lvl9pPr lvl="8"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9pPr>
          </a:lstStyle>
          <a:p/>
        </p:txBody>
      </p:sp>
      <p:sp>
        <p:nvSpPr>
          <p:cNvPr id="25" name="Google Shape;25;p26"/>
          <p:cNvSpPr txBox="1"/>
          <p:nvPr>
            <p:ph idx="11" type="ftr"/>
          </p:nvPr>
        </p:nvSpPr>
        <p:spPr>
          <a:xfrm>
            <a:off x="3517900" y="6284912"/>
            <a:ext cx="4724400" cy="274637"/>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Comic Sans MS"/>
                <a:ea typeface="Comic Sans MS"/>
                <a:cs typeface="Comic Sans MS"/>
                <a:sym typeface="Comic Sans MS"/>
              </a:defRPr>
            </a:lvl1pPr>
            <a:lvl2pPr lvl="1"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2pPr>
            <a:lvl3pPr lvl="2"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3pPr>
            <a:lvl4pPr lvl="3"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4pPr>
            <a:lvl5pPr lvl="4"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5pPr>
            <a:lvl6pPr lvl="5"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6pPr>
            <a:lvl7pPr lvl="6"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7pPr>
            <a:lvl8pPr lvl="7"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8pPr>
            <a:lvl9pPr lvl="8"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9pPr>
          </a:lstStyle>
          <a:p/>
        </p:txBody>
      </p:sp>
      <p:sp>
        <p:nvSpPr>
          <p:cNvPr id="26" name="Google Shape;26;p26"/>
          <p:cNvSpPr/>
          <p:nvPr>
            <p:ph idx="12" type="sldNum"/>
          </p:nvPr>
        </p:nvSpPr>
        <p:spPr>
          <a:xfrm>
            <a:off x="8401050" y="6170612"/>
            <a:ext cx="503237" cy="503237"/>
          </a:xfrm>
          <a:prstGeom prst="ellipse">
            <a:avLst/>
          </a:prstGeom>
          <a:noFill/>
          <a:ln cap="flat" cmpd="sng" w="19050">
            <a:solidFill>
              <a:srgbClr val="FFFFFF"/>
            </a:solidFill>
            <a:prstDash val="solid"/>
            <a:miter lim="800000"/>
            <a:headEnd len="sm" w="sm" type="none"/>
            <a:tailEnd len="sm" w="sm" type="none"/>
          </a:ln>
        </p:spPr>
        <p:txBody>
          <a:bodyPr anchorCtr="0" anchor="ctr" bIns="9125" lIns="9125" spcFirstLastPara="1" rIns="9125" wrap="square" tIns="9125">
            <a:normAutofit/>
          </a:bodyPr>
          <a:lstStyle>
            <a:lvl1pPr indent="0" lvl="0"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1pPr>
            <a:lvl2pPr indent="0" lvl="1"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2pPr>
            <a:lvl3pPr indent="0" lvl="2"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3pPr>
            <a:lvl4pPr indent="0" lvl="3"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4pPr>
            <a:lvl5pPr indent="0" lvl="4"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5pPr>
            <a:lvl6pPr indent="0" lvl="5"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6pPr>
            <a:lvl7pPr indent="0" lvl="6"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7pPr>
            <a:lvl8pPr indent="0" lvl="7"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8pPr>
            <a:lvl9pPr indent="0" lvl="8"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9pPr>
          </a:lstStyle>
          <a:p>
            <a:pPr indent="0" lvl="0" marL="0" rtl="0" algn="ct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7" name="Shape 77"/>
        <p:cNvGrpSpPr/>
        <p:nvPr/>
      </p:nvGrpSpPr>
      <p:grpSpPr>
        <a:xfrm>
          <a:off x="0" y="0"/>
          <a:ext cx="0" cy="0"/>
          <a:chOff x="0" y="0"/>
          <a:chExt cx="0" cy="0"/>
        </a:xfrm>
      </p:grpSpPr>
      <p:sp>
        <p:nvSpPr>
          <p:cNvPr id="78" name="Google Shape;78;p35"/>
          <p:cNvSpPr/>
          <p:nvPr/>
        </p:nvSpPr>
        <p:spPr>
          <a:xfrm>
            <a:off x="-1587" y="-1587"/>
            <a:ext cx="9145587" cy="6859587"/>
          </a:xfrm>
          <a:custGeom>
            <a:rect b="b" l="l" r="r" t="t"/>
            <a:pathLst>
              <a:path extrusionOk="0" h="2002901" w="3352800">
                <a:moveTo>
                  <a:pt x="0" y="2002901"/>
                </a:moveTo>
                <a:lnTo>
                  <a:pt x="2836585" y="0"/>
                </a:lnTo>
                <a:lnTo>
                  <a:pt x="3352800" y="270"/>
                </a:lnTo>
                <a:lnTo>
                  <a:pt x="3352800" y="2002901"/>
                </a:lnTo>
                <a:lnTo>
                  <a:pt x="0" y="2002901"/>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Comic Sans MS"/>
              <a:ea typeface="Comic Sans MS"/>
              <a:cs typeface="Comic Sans MS"/>
              <a:sym typeface="Comic Sans MS"/>
            </a:endParaRPr>
          </a:p>
        </p:txBody>
      </p:sp>
      <p:sp>
        <p:nvSpPr>
          <p:cNvPr id="79" name="Google Shape;79;p35"/>
          <p:cNvSpPr/>
          <p:nvPr/>
        </p:nvSpPr>
        <p:spPr>
          <a:xfrm>
            <a:off x="0" y="2647950"/>
            <a:ext cx="3571875" cy="4210050"/>
          </a:xfrm>
          <a:prstGeom prst="rtTriangle">
            <a:avLst/>
          </a:prstGeom>
          <a:solidFill>
            <a:srgbClr val="B5AE53">
              <a:alpha val="79607"/>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Comic Sans MS"/>
              <a:ea typeface="Comic Sans MS"/>
              <a:cs typeface="Comic Sans MS"/>
              <a:sym typeface="Comic Sans MS"/>
            </a:endParaRPr>
          </a:p>
        </p:txBody>
      </p:sp>
      <p:sp>
        <p:nvSpPr>
          <p:cNvPr id="80" name="Google Shape;80;p35"/>
          <p:cNvSpPr txBox="1"/>
          <p:nvPr>
            <p:ph type="title"/>
          </p:nvPr>
        </p:nvSpPr>
        <p:spPr>
          <a:xfrm>
            <a:off x="822325" y="365125"/>
            <a:ext cx="7521575" cy="54927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1pPr>
            <a:lvl2pPr lvl="1"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2pPr>
            <a:lvl3pPr lvl="2"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3pPr>
            <a:lvl4pPr lvl="3"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4pPr>
            <a:lvl5pPr lvl="4"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5pPr>
            <a:lvl6pPr lvl="5"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6pPr>
            <a:lvl7pPr lvl="6"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7pPr>
            <a:lvl8pPr lvl="7"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8pPr>
            <a:lvl9pPr lvl="8"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9pPr>
          </a:lstStyle>
          <a:p/>
        </p:txBody>
      </p:sp>
      <p:sp>
        <p:nvSpPr>
          <p:cNvPr id="81" name="Google Shape;81;p35"/>
          <p:cNvSpPr txBox="1"/>
          <p:nvPr>
            <p:ph idx="1" type="body"/>
          </p:nvPr>
        </p:nvSpPr>
        <p:spPr>
          <a:xfrm>
            <a:off x="822325" y="1100137"/>
            <a:ext cx="7521575" cy="3579812"/>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800"/>
              </a:spcBef>
              <a:spcAft>
                <a:spcPts val="0"/>
              </a:spcAft>
              <a:buSzPts val="1400"/>
              <a:buNone/>
              <a:defRPr b="1" i="0" sz="1600" u="none" cap="none" strike="noStrike">
                <a:solidFill>
                  <a:schemeClr val="dk1"/>
                </a:solidFill>
                <a:latin typeface="Libre Franklin"/>
                <a:ea typeface="Libre Franklin"/>
                <a:cs typeface="Libre Franklin"/>
                <a:sym typeface="Libre Franklin"/>
              </a:defRPr>
            </a:lvl1pPr>
            <a:lvl2pPr indent="-330200" lvl="1" marL="9144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2pPr>
            <a:lvl3pPr indent="-330200" lvl="2" marL="13716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3pPr>
            <a:lvl4pPr indent="-330200" lvl="3" marL="18288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4pPr>
            <a:lvl5pPr indent="-330200" lvl="4" marL="22860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5pPr>
            <a:lvl6pPr indent="-317500" lvl="5" marL="27432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6pPr>
            <a:lvl7pPr indent="-317500" lvl="6" marL="32004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7pPr>
            <a:lvl8pPr indent="-317500" lvl="7" marL="36576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8pPr>
            <a:lvl9pPr indent="-317500" lvl="8" marL="41148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9pPr>
          </a:lstStyle>
          <a:p/>
        </p:txBody>
      </p:sp>
      <p:sp>
        <p:nvSpPr>
          <p:cNvPr id="82" name="Google Shape;82;p35"/>
          <p:cNvSpPr txBox="1"/>
          <p:nvPr>
            <p:ph idx="10" type="dt"/>
          </p:nvPr>
        </p:nvSpPr>
        <p:spPr>
          <a:xfrm rot="-2460000">
            <a:off x="201612" y="5870575"/>
            <a:ext cx="2176462" cy="201612"/>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Comic Sans MS"/>
                <a:ea typeface="Comic Sans MS"/>
                <a:cs typeface="Comic Sans MS"/>
                <a:sym typeface="Comic Sans MS"/>
              </a:defRPr>
            </a:lvl1pPr>
            <a:lvl2pPr lvl="1"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2pPr>
            <a:lvl3pPr lvl="2"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3pPr>
            <a:lvl4pPr lvl="3"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4pPr>
            <a:lvl5pPr lvl="4"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5pPr>
            <a:lvl6pPr lvl="5"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6pPr>
            <a:lvl7pPr lvl="6"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7pPr>
            <a:lvl8pPr lvl="7"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8pPr>
            <a:lvl9pPr lvl="8"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9pPr>
          </a:lstStyle>
          <a:p/>
        </p:txBody>
      </p:sp>
      <p:sp>
        <p:nvSpPr>
          <p:cNvPr id="83" name="Google Shape;83;p35"/>
          <p:cNvSpPr txBox="1"/>
          <p:nvPr>
            <p:ph idx="11" type="ftr"/>
          </p:nvPr>
        </p:nvSpPr>
        <p:spPr>
          <a:xfrm>
            <a:off x="3517900" y="6284912"/>
            <a:ext cx="4724400" cy="274637"/>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Comic Sans MS"/>
                <a:ea typeface="Comic Sans MS"/>
                <a:cs typeface="Comic Sans MS"/>
                <a:sym typeface="Comic Sans MS"/>
              </a:defRPr>
            </a:lvl1pPr>
            <a:lvl2pPr lvl="1"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2pPr>
            <a:lvl3pPr lvl="2"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3pPr>
            <a:lvl4pPr lvl="3"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4pPr>
            <a:lvl5pPr lvl="4"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5pPr>
            <a:lvl6pPr lvl="5"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6pPr>
            <a:lvl7pPr lvl="6"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7pPr>
            <a:lvl8pPr lvl="7"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8pPr>
            <a:lvl9pPr lvl="8"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9pPr>
          </a:lstStyle>
          <a:p/>
        </p:txBody>
      </p:sp>
      <p:sp>
        <p:nvSpPr>
          <p:cNvPr id="84" name="Google Shape;84;p35"/>
          <p:cNvSpPr/>
          <p:nvPr>
            <p:ph idx="12" type="sldNum"/>
          </p:nvPr>
        </p:nvSpPr>
        <p:spPr>
          <a:xfrm>
            <a:off x="8401050" y="6170612"/>
            <a:ext cx="503237" cy="503237"/>
          </a:xfrm>
          <a:prstGeom prst="ellipse">
            <a:avLst/>
          </a:prstGeom>
          <a:noFill/>
          <a:ln cap="flat" cmpd="sng" w="19050">
            <a:solidFill>
              <a:srgbClr val="FFFFFF"/>
            </a:solidFill>
            <a:prstDash val="solid"/>
            <a:miter lim="800000"/>
            <a:headEnd len="sm" w="sm" type="none"/>
            <a:tailEnd len="sm" w="sm" type="none"/>
          </a:ln>
        </p:spPr>
        <p:txBody>
          <a:bodyPr anchorCtr="0" anchor="ctr" bIns="9125" lIns="9125" spcFirstLastPara="1" rIns="9125" wrap="square" tIns="9125">
            <a:normAutofit/>
          </a:bodyPr>
          <a:lstStyle>
            <a:lvl1pPr indent="0" lvl="0"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1pPr>
            <a:lvl2pPr indent="0" lvl="1"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2pPr>
            <a:lvl3pPr indent="0" lvl="2"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3pPr>
            <a:lvl4pPr indent="0" lvl="3"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4pPr>
            <a:lvl5pPr indent="0" lvl="4"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5pPr>
            <a:lvl6pPr indent="0" lvl="5"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6pPr>
            <a:lvl7pPr indent="0" lvl="6"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7pPr>
            <a:lvl8pPr indent="0" lvl="7"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8pPr>
            <a:lvl9pPr indent="0" lvl="8"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9pPr>
          </a:lstStyle>
          <a:p>
            <a:pPr indent="0" lvl="0" marL="0" rtl="0" algn="ct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0"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1" name="Shape 91"/>
        <p:cNvGrpSpPr/>
        <p:nvPr/>
      </p:nvGrpSpPr>
      <p:grpSpPr>
        <a:xfrm>
          <a:off x="0" y="0"/>
          <a:ext cx="0" cy="0"/>
          <a:chOff x="0" y="0"/>
          <a:chExt cx="0" cy="0"/>
        </a:xfrm>
      </p:grpSpPr>
      <p:sp>
        <p:nvSpPr>
          <p:cNvPr id="92" name="Google Shape;92;p37"/>
          <p:cNvSpPr/>
          <p:nvPr/>
        </p:nvSpPr>
        <p:spPr>
          <a:xfrm>
            <a:off x="0" y="2647950"/>
            <a:ext cx="3571875" cy="4210050"/>
          </a:xfrm>
          <a:prstGeom prst="rtTriangle">
            <a:avLst/>
          </a:pr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Comic Sans MS"/>
              <a:ea typeface="Comic Sans MS"/>
              <a:cs typeface="Comic Sans MS"/>
              <a:sym typeface="Comic Sans MS"/>
            </a:endParaRPr>
          </a:p>
        </p:txBody>
      </p:sp>
      <p:sp>
        <p:nvSpPr>
          <p:cNvPr id="93" name="Google Shape;93;p37"/>
          <p:cNvSpPr/>
          <p:nvPr/>
        </p:nvSpPr>
        <p:spPr>
          <a:xfrm rot="5400000">
            <a:off x="433387" y="-433387"/>
            <a:ext cx="6858000" cy="7724775"/>
          </a:xfrm>
          <a:prstGeom prst="rtTriangle">
            <a:avLst/>
          </a:prstGeom>
          <a:solidFill>
            <a:srgbClr val="B5AE53">
              <a:alpha val="79607"/>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Comic Sans MS"/>
              <a:ea typeface="Comic Sans MS"/>
              <a:cs typeface="Comic Sans MS"/>
              <a:sym typeface="Comic Sans MS"/>
            </a:endParaRPr>
          </a:p>
        </p:txBody>
      </p:sp>
      <p:sp>
        <p:nvSpPr>
          <p:cNvPr id="94" name="Google Shape;94;p37"/>
          <p:cNvSpPr txBox="1"/>
          <p:nvPr>
            <p:ph type="title"/>
          </p:nvPr>
        </p:nvSpPr>
        <p:spPr>
          <a:xfrm>
            <a:off x="822325" y="365125"/>
            <a:ext cx="7521575" cy="54927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1pPr>
            <a:lvl2pPr lvl="1"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2pPr>
            <a:lvl3pPr lvl="2"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3pPr>
            <a:lvl4pPr lvl="3"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4pPr>
            <a:lvl5pPr lvl="4"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5pPr>
            <a:lvl6pPr lvl="5"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6pPr>
            <a:lvl7pPr lvl="6"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7pPr>
            <a:lvl8pPr lvl="7"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8pPr>
            <a:lvl9pPr lvl="8"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9pPr>
          </a:lstStyle>
          <a:p/>
        </p:txBody>
      </p:sp>
      <p:sp>
        <p:nvSpPr>
          <p:cNvPr id="95" name="Google Shape;95;p37"/>
          <p:cNvSpPr txBox="1"/>
          <p:nvPr>
            <p:ph idx="1" type="body"/>
          </p:nvPr>
        </p:nvSpPr>
        <p:spPr>
          <a:xfrm>
            <a:off x="822325" y="1100137"/>
            <a:ext cx="7521575" cy="3579812"/>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800"/>
              </a:spcBef>
              <a:spcAft>
                <a:spcPts val="0"/>
              </a:spcAft>
              <a:buSzPts val="1400"/>
              <a:buNone/>
              <a:defRPr b="1" i="0" sz="1600" u="none" cap="none" strike="noStrike">
                <a:solidFill>
                  <a:schemeClr val="dk1"/>
                </a:solidFill>
                <a:latin typeface="Libre Franklin"/>
                <a:ea typeface="Libre Franklin"/>
                <a:cs typeface="Libre Franklin"/>
                <a:sym typeface="Libre Franklin"/>
              </a:defRPr>
            </a:lvl1pPr>
            <a:lvl2pPr indent="-330200" lvl="1" marL="9144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2pPr>
            <a:lvl3pPr indent="-330200" lvl="2" marL="13716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3pPr>
            <a:lvl4pPr indent="-330200" lvl="3" marL="18288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4pPr>
            <a:lvl5pPr indent="-330200" lvl="4" marL="22860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5pPr>
            <a:lvl6pPr indent="-317500" lvl="5" marL="27432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6pPr>
            <a:lvl7pPr indent="-317500" lvl="6" marL="32004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7pPr>
            <a:lvl8pPr indent="-317500" lvl="7" marL="36576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8pPr>
            <a:lvl9pPr indent="-317500" lvl="8" marL="41148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9pPr>
          </a:lstStyle>
          <a:p/>
        </p:txBody>
      </p:sp>
      <p:sp>
        <p:nvSpPr>
          <p:cNvPr id="96" name="Google Shape;96;p37"/>
          <p:cNvSpPr txBox="1"/>
          <p:nvPr>
            <p:ph idx="10" type="dt"/>
          </p:nvPr>
        </p:nvSpPr>
        <p:spPr>
          <a:xfrm rot="-2460000">
            <a:off x="201612" y="5870575"/>
            <a:ext cx="2176462" cy="201612"/>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Comic Sans MS"/>
                <a:ea typeface="Comic Sans MS"/>
                <a:cs typeface="Comic Sans MS"/>
                <a:sym typeface="Comic Sans MS"/>
              </a:defRPr>
            </a:lvl1pPr>
            <a:lvl2pPr lvl="1"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2pPr>
            <a:lvl3pPr lvl="2"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3pPr>
            <a:lvl4pPr lvl="3"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4pPr>
            <a:lvl5pPr lvl="4"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5pPr>
            <a:lvl6pPr lvl="5"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6pPr>
            <a:lvl7pPr lvl="6"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7pPr>
            <a:lvl8pPr lvl="7"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8pPr>
            <a:lvl9pPr lvl="8"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9pPr>
          </a:lstStyle>
          <a:p/>
        </p:txBody>
      </p:sp>
      <p:sp>
        <p:nvSpPr>
          <p:cNvPr id="97" name="Google Shape;97;p37"/>
          <p:cNvSpPr txBox="1"/>
          <p:nvPr>
            <p:ph idx="11" type="ftr"/>
          </p:nvPr>
        </p:nvSpPr>
        <p:spPr>
          <a:xfrm>
            <a:off x="3517900" y="6284912"/>
            <a:ext cx="4724400" cy="274637"/>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Comic Sans MS"/>
                <a:ea typeface="Comic Sans MS"/>
                <a:cs typeface="Comic Sans MS"/>
                <a:sym typeface="Comic Sans MS"/>
              </a:defRPr>
            </a:lvl1pPr>
            <a:lvl2pPr lvl="1"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2pPr>
            <a:lvl3pPr lvl="2"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3pPr>
            <a:lvl4pPr lvl="3"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4pPr>
            <a:lvl5pPr lvl="4"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5pPr>
            <a:lvl6pPr lvl="5"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6pPr>
            <a:lvl7pPr lvl="6"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7pPr>
            <a:lvl8pPr lvl="7"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8pPr>
            <a:lvl9pPr lvl="8"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9pPr>
          </a:lstStyle>
          <a:p/>
        </p:txBody>
      </p:sp>
      <p:sp>
        <p:nvSpPr>
          <p:cNvPr id="98" name="Google Shape;98;p37"/>
          <p:cNvSpPr/>
          <p:nvPr>
            <p:ph idx="12" type="sldNum"/>
          </p:nvPr>
        </p:nvSpPr>
        <p:spPr>
          <a:xfrm>
            <a:off x="8401050" y="6170612"/>
            <a:ext cx="503237" cy="503237"/>
          </a:xfrm>
          <a:prstGeom prst="ellipse">
            <a:avLst/>
          </a:prstGeom>
          <a:noFill/>
          <a:ln cap="flat" cmpd="sng" w="19050">
            <a:solidFill>
              <a:schemeClr val="dk2"/>
            </a:solidFill>
            <a:prstDash val="solid"/>
            <a:miter lim="800000"/>
            <a:headEnd len="sm" w="sm" type="none"/>
            <a:tailEnd len="sm" w="sm" type="none"/>
          </a:ln>
        </p:spPr>
        <p:txBody>
          <a:bodyPr anchorCtr="0" anchor="ctr" bIns="9125" lIns="9125" spcFirstLastPara="1" rIns="9125" wrap="square" tIns="9125">
            <a:normAutofit/>
          </a:bodyPr>
          <a:lstStyle>
            <a:lvl1pPr indent="0" lvl="0" marL="0" marR="0" rtl="0" algn="ctr">
              <a:lnSpc>
                <a:spcPct val="100000"/>
              </a:lnSpc>
              <a:spcBef>
                <a:spcPts val="0"/>
              </a:spcBef>
              <a:spcAft>
                <a:spcPts val="0"/>
              </a:spcAft>
              <a:buClr>
                <a:schemeClr val="dk2"/>
              </a:buClr>
              <a:buSzPts val="1600"/>
              <a:buFont typeface="Comic Sans MS"/>
              <a:buNone/>
              <a:defRPr b="0" i="0" sz="1600" u="none">
                <a:solidFill>
                  <a:schemeClr val="dk2"/>
                </a:solidFill>
                <a:latin typeface="Comic Sans MS"/>
                <a:ea typeface="Comic Sans MS"/>
                <a:cs typeface="Comic Sans MS"/>
                <a:sym typeface="Comic Sans MS"/>
              </a:defRPr>
            </a:lvl1pPr>
            <a:lvl2pPr indent="0" lvl="1" marL="0" marR="0" rtl="0" algn="ctr">
              <a:lnSpc>
                <a:spcPct val="100000"/>
              </a:lnSpc>
              <a:spcBef>
                <a:spcPts val="0"/>
              </a:spcBef>
              <a:spcAft>
                <a:spcPts val="0"/>
              </a:spcAft>
              <a:buClr>
                <a:schemeClr val="dk2"/>
              </a:buClr>
              <a:buSzPts val="1600"/>
              <a:buFont typeface="Comic Sans MS"/>
              <a:buNone/>
              <a:defRPr b="0" i="0" sz="1600" u="none">
                <a:solidFill>
                  <a:schemeClr val="dk2"/>
                </a:solidFill>
                <a:latin typeface="Comic Sans MS"/>
                <a:ea typeface="Comic Sans MS"/>
                <a:cs typeface="Comic Sans MS"/>
                <a:sym typeface="Comic Sans MS"/>
              </a:defRPr>
            </a:lvl2pPr>
            <a:lvl3pPr indent="0" lvl="2" marL="0" marR="0" rtl="0" algn="ctr">
              <a:lnSpc>
                <a:spcPct val="100000"/>
              </a:lnSpc>
              <a:spcBef>
                <a:spcPts val="0"/>
              </a:spcBef>
              <a:spcAft>
                <a:spcPts val="0"/>
              </a:spcAft>
              <a:buClr>
                <a:schemeClr val="dk2"/>
              </a:buClr>
              <a:buSzPts val="1600"/>
              <a:buFont typeface="Comic Sans MS"/>
              <a:buNone/>
              <a:defRPr b="0" i="0" sz="1600" u="none">
                <a:solidFill>
                  <a:schemeClr val="dk2"/>
                </a:solidFill>
                <a:latin typeface="Comic Sans MS"/>
                <a:ea typeface="Comic Sans MS"/>
                <a:cs typeface="Comic Sans MS"/>
                <a:sym typeface="Comic Sans MS"/>
              </a:defRPr>
            </a:lvl3pPr>
            <a:lvl4pPr indent="0" lvl="3" marL="0" marR="0" rtl="0" algn="ctr">
              <a:lnSpc>
                <a:spcPct val="100000"/>
              </a:lnSpc>
              <a:spcBef>
                <a:spcPts val="0"/>
              </a:spcBef>
              <a:spcAft>
                <a:spcPts val="0"/>
              </a:spcAft>
              <a:buClr>
                <a:schemeClr val="dk2"/>
              </a:buClr>
              <a:buSzPts val="1600"/>
              <a:buFont typeface="Comic Sans MS"/>
              <a:buNone/>
              <a:defRPr b="0" i="0" sz="1600" u="none">
                <a:solidFill>
                  <a:schemeClr val="dk2"/>
                </a:solidFill>
                <a:latin typeface="Comic Sans MS"/>
                <a:ea typeface="Comic Sans MS"/>
                <a:cs typeface="Comic Sans MS"/>
                <a:sym typeface="Comic Sans MS"/>
              </a:defRPr>
            </a:lvl4pPr>
            <a:lvl5pPr indent="0" lvl="4" marL="0" marR="0" rtl="0" algn="ctr">
              <a:lnSpc>
                <a:spcPct val="100000"/>
              </a:lnSpc>
              <a:spcBef>
                <a:spcPts val="0"/>
              </a:spcBef>
              <a:spcAft>
                <a:spcPts val="0"/>
              </a:spcAft>
              <a:buClr>
                <a:schemeClr val="dk2"/>
              </a:buClr>
              <a:buSzPts val="1600"/>
              <a:buFont typeface="Comic Sans MS"/>
              <a:buNone/>
              <a:defRPr b="0" i="0" sz="1600" u="none">
                <a:solidFill>
                  <a:schemeClr val="dk2"/>
                </a:solidFill>
                <a:latin typeface="Comic Sans MS"/>
                <a:ea typeface="Comic Sans MS"/>
                <a:cs typeface="Comic Sans MS"/>
                <a:sym typeface="Comic Sans MS"/>
              </a:defRPr>
            </a:lvl5pPr>
            <a:lvl6pPr indent="0" lvl="5" marL="0" marR="0" rtl="0" algn="ctr">
              <a:lnSpc>
                <a:spcPct val="100000"/>
              </a:lnSpc>
              <a:spcBef>
                <a:spcPts val="0"/>
              </a:spcBef>
              <a:spcAft>
                <a:spcPts val="0"/>
              </a:spcAft>
              <a:buClr>
                <a:schemeClr val="dk2"/>
              </a:buClr>
              <a:buSzPts val="1600"/>
              <a:buFont typeface="Comic Sans MS"/>
              <a:buNone/>
              <a:defRPr b="0" i="0" sz="1600" u="none">
                <a:solidFill>
                  <a:schemeClr val="dk2"/>
                </a:solidFill>
                <a:latin typeface="Comic Sans MS"/>
                <a:ea typeface="Comic Sans MS"/>
                <a:cs typeface="Comic Sans MS"/>
                <a:sym typeface="Comic Sans MS"/>
              </a:defRPr>
            </a:lvl6pPr>
            <a:lvl7pPr indent="0" lvl="6" marL="0" marR="0" rtl="0" algn="ctr">
              <a:lnSpc>
                <a:spcPct val="100000"/>
              </a:lnSpc>
              <a:spcBef>
                <a:spcPts val="0"/>
              </a:spcBef>
              <a:spcAft>
                <a:spcPts val="0"/>
              </a:spcAft>
              <a:buClr>
                <a:schemeClr val="dk2"/>
              </a:buClr>
              <a:buSzPts val="1600"/>
              <a:buFont typeface="Comic Sans MS"/>
              <a:buNone/>
              <a:defRPr b="0" i="0" sz="1600" u="none">
                <a:solidFill>
                  <a:schemeClr val="dk2"/>
                </a:solidFill>
                <a:latin typeface="Comic Sans MS"/>
                <a:ea typeface="Comic Sans MS"/>
                <a:cs typeface="Comic Sans MS"/>
                <a:sym typeface="Comic Sans MS"/>
              </a:defRPr>
            </a:lvl7pPr>
            <a:lvl8pPr indent="0" lvl="7" marL="0" marR="0" rtl="0" algn="ctr">
              <a:lnSpc>
                <a:spcPct val="100000"/>
              </a:lnSpc>
              <a:spcBef>
                <a:spcPts val="0"/>
              </a:spcBef>
              <a:spcAft>
                <a:spcPts val="0"/>
              </a:spcAft>
              <a:buClr>
                <a:schemeClr val="dk2"/>
              </a:buClr>
              <a:buSzPts val="1600"/>
              <a:buFont typeface="Comic Sans MS"/>
              <a:buNone/>
              <a:defRPr b="0" i="0" sz="1600" u="none">
                <a:solidFill>
                  <a:schemeClr val="dk2"/>
                </a:solidFill>
                <a:latin typeface="Comic Sans MS"/>
                <a:ea typeface="Comic Sans MS"/>
                <a:cs typeface="Comic Sans MS"/>
                <a:sym typeface="Comic Sans MS"/>
              </a:defRPr>
            </a:lvl8pPr>
            <a:lvl9pPr indent="0" lvl="8" marL="0" marR="0" rtl="0" algn="ctr">
              <a:lnSpc>
                <a:spcPct val="100000"/>
              </a:lnSpc>
              <a:spcBef>
                <a:spcPts val="0"/>
              </a:spcBef>
              <a:spcAft>
                <a:spcPts val="0"/>
              </a:spcAft>
              <a:buClr>
                <a:schemeClr val="dk2"/>
              </a:buClr>
              <a:buSzPts val="1600"/>
              <a:buFont typeface="Comic Sans MS"/>
              <a:buNone/>
              <a:defRPr b="0" i="0" sz="1600" u="none">
                <a:solidFill>
                  <a:schemeClr val="dk2"/>
                </a:solidFill>
                <a:latin typeface="Comic Sans MS"/>
                <a:ea typeface="Comic Sans MS"/>
                <a:cs typeface="Comic Sans MS"/>
                <a:sym typeface="Comic Sans MS"/>
              </a:defRPr>
            </a:lvl9pPr>
          </a:lstStyle>
          <a:p>
            <a:pPr indent="0" lvl="0" marL="0" rtl="0" algn="ct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2"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6" name="Shape 106"/>
        <p:cNvGrpSpPr/>
        <p:nvPr/>
      </p:nvGrpSpPr>
      <p:grpSpPr>
        <a:xfrm>
          <a:off x="0" y="0"/>
          <a:ext cx="0" cy="0"/>
          <a:chOff x="0" y="0"/>
          <a:chExt cx="0" cy="0"/>
        </a:xfrm>
      </p:grpSpPr>
      <p:sp>
        <p:nvSpPr>
          <p:cNvPr id="107" name="Google Shape;107;p39"/>
          <p:cNvSpPr/>
          <p:nvPr/>
        </p:nvSpPr>
        <p:spPr>
          <a:xfrm>
            <a:off x="0" y="2647950"/>
            <a:ext cx="3571875" cy="4210050"/>
          </a:xfrm>
          <a:prstGeom prst="rtTriangle">
            <a:avLst/>
          </a:pr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Comic Sans MS"/>
              <a:ea typeface="Comic Sans MS"/>
              <a:cs typeface="Comic Sans MS"/>
              <a:sym typeface="Comic Sans MS"/>
            </a:endParaRPr>
          </a:p>
        </p:txBody>
      </p:sp>
      <p:sp>
        <p:nvSpPr>
          <p:cNvPr id="108" name="Google Shape;108;p39"/>
          <p:cNvSpPr/>
          <p:nvPr/>
        </p:nvSpPr>
        <p:spPr>
          <a:xfrm>
            <a:off x="0" y="5048250"/>
            <a:ext cx="3571875" cy="1809750"/>
          </a:xfrm>
          <a:custGeom>
            <a:rect b="b" l="l" r="r" t="t"/>
            <a:pathLst>
              <a:path extrusionOk="0" h="1809750" w="3571875">
                <a:moveTo>
                  <a:pt x="0" y="1809750"/>
                </a:moveTo>
                <a:lnTo>
                  <a:pt x="2038350" y="0"/>
                </a:lnTo>
                <a:lnTo>
                  <a:pt x="3571875" y="1809750"/>
                </a:lnTo>
                <a:lnTo>
                  <a:pt x="0" y="1809750"/>
                </a:lnTo>
                <a:close/>
              </a:path>
            </a:pathLst>
          </a:custGeom>
          <a:solidFill>
            <a:srgbClr val="B5AE53">
              <a:alpha val="79607"/>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Comic Sans MS"/>
              <a:ea typeface="Comic Sans MS"/>
              <a:cs typeface="Comic Sans MS"/>
              <a:sym typeface="Comic Sans MS"/>
            </a:endParaRPr>
          </a:p>
        </p:txBody>
      </p:sp>
      <p:sp>
        <p:nvSpPr>
          <p:cNvPr id="109" name="Google Shape;109;p39"/>
          <p:cNvSpPr txBox="1"/>
          <p:nvPr>
            <p:ph type="title"/>
          </p:nvPr>
        </p:nvSpPr>
        <p:spPr>
          <a:xfrm>
            <a:off x="822325" y="365125"/>
            <a:ext cx="7521575" cy="54927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1pPr>
            <a:lvl2pPr lvl="1"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2pPr>
            <a:lvl3pPr lvl="2"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3pPr>
            <a:lvl4pPr lvl="3"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4pPr>
            <a:lvl5pPr lvl="4"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5pPr>
            <a:lvl6pPr lvl="5"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6pPr>
            <a:lvl7pPr lvl="6"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7pPr>
            <a:lvl8pPr lvl="7"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8pPr>
            <a:lvl9pPr lvl="8" marR="0" rtl="0" algn="l">
              <a:spcBef>
                <a:spcPts val="0"/>
              </a:spcBef>
              <a:spcAft>
                <a:spcPts val="0"/>
              </a:spcAft>
              <a:buSzPts val="1400"/>
              <a:buNone/>
              <a:defRPr b="0" i="0" sz="2800" u="none" cap="none" strike="noStrike">
                <a:solidFill>
                  <a:schemeClr val="dk1"/>
                </a:solidFill>
                <a:latin typeface="Libre Franklin Medium"/>
                <a:ea typeface="Libre Franklin Medium"/>
                <a:cs typeface="Libre Franklin Medium"/>
                <a:sym typeface="Libre Franklin Medium"/>
              </a:defRPr>
            </a:lvl9pPr>
          </a:lstStyle>
          <a:p/>
        </p:txBody>
      </p:sp>
      <p:sp>
        <p:nvSpPr>
          <p:cNvPr id="110" name="Google Shape;110;p39"/>
          <p:cNvSpPr txBox="1"/>
          <p:nvPr>
            <p:ph idx="1" type="body"/>
          </p:nvPr>
        </p:nvSpPr>
        <p:spPr>
          <a:xfrm>
            <a:off x="822325" y="1100137"/>
            <a:ext cx="7521575" cy="3579812"/>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800"/>
              </a:spcBef>
              <a:spcAft>
                <a:spcPts val="0"/>
              </a:spcAft>
              <a:buSzPts val="1400"/>
              <a:buNone/>
              <a:defRPr b="1" i="0" sz="1600" u="none" cap="none" strike="noStrike">
                <a:solidFill>
                  <a:schemeClr val="dk1"/>
                </a:solidFill>
                <a:latin typeface="Libre Franklin"/>
                <a:ea typeface="Libre Franklin"/>
                <a:cs typeface="Libre Franklin"/>
                <a:sym typeface="Libre Franklin"/>
              </a:defRPr>
            </a:lvl1pPr>
            <a:lvl2pPr indent="-330200" lvl="1" marL="9144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2pPr>
            <a:lvl3pPr indent="-330200" lvl="2" marL="13716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3pPr>
            <a:lvl4pPr indent="-330200" lvl="3" marL="18288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4pPr>
            <a:lvl5pPr indent="-330200" lvl="4" marL="2286000" marR="0" rtl="0" algn="l">
              <a:spcBef>
                <a:spcPts val="300"/>
              </a:spcBef>
              <a:spcAft>
                <a:spcPts val="0"/>
              </a:spcAft>
              <a:buClr>
                <a:schemeClr val="accent2"/>
              </a:buClr>
              <a:buSzPts val="1600"/>
              <a:buFont typeface="Noto Sans Symbols"/>
              <a:buChar char="▪"/>
              <a:defRPr b="0" i="0" sz="1600" u="none" cap="none" strike="noStrike">
                <a:solidFill>
                  <a:schemeClr val="dk1"/>
                </a:solidFill>
                <a:latin typeface="Libre Franklin"/>
                <a:ea typeface="Libre Franklin"/>
                <a:cs typeface="Libre Franklin"/>
                <a:sym typeface="Libre Franklin"/>
              </a:defRPr>
            </a:lvl5pPr>
            <a:lvl6pPr indent="-317500" lvl="5" marL="27432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6pPr>
            <a:lvl7pPr indent="-317500" lvl="6" marL="32004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7pPr>
            <a:lvl8pPr indent="-317500" lvl="7" marL="36576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8pPr>
            <a:lvl9pPr indent="-317500" lvl="8" marL="4114800" marR="0" rtl="0" algn="l">
              <a:spcBef>
                <a:spcPts val="300"/>
              </a:spcBef>
              <a:spcAft>
                <a:spcPts val="0"/>
              </a:spcAft>
              <a:buClr>
                <a:schemeClr val="accent2"/>
              </a:buClr>
              <a:buSzPts val="1400"/>
              <a:buFont typeface="Noto Sans Symbols"/>
              <a:buChar char="▪"/>
              <a:defRPr b="0" i="0" sz="1400" u="none" cap="none" strike="noStrike">
                <a:solidFill>
                  <a:schemeClr val="dk1"/>
                </a:solidFill>
                <a:latin typeface="Libre Franklin"/>
                <a:ea typeface="Libre Franklin"/>
                <a:cs typeface="Libre Franklin"/>
                <a:sym typeface="Libre Franklin"/>
              </a:defRPr>
            </a:lvl9pPr>
          </a:lstStyle>
          <a:p/>
        </p:txBody>
      </p:sp>
      <p:sp>
        <p:nvSpPr>
          <p:cNvPr id="111" name="Google Shape;111;p39"/>
          <p:cNvSpPr txBox="1"/>
          <p:nvPr>
            <p:ph idx="10" type="dt"/>
          </p:nvPr>
        </p:nvSpPr>
        <p:spPr>
          <a:xfrm rot="-2460000">
            <a:off x="201612" y="5870575"/>
            <a:ext cx="2176462" cy="201612"/>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Comic Sans MS"/>
                <a:ea typeface="Comic Sans MS"/>
                <a:cs typeface="Comic Sans MS"/>
                <a:sym typeface="Comic Sans MS"/>
              </a:defRPr>
            </a:lvl1pPr>
            <a:lvl2pPr lvl="1"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2pPr>
            <a:lvl3pPr lvl="2"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3pPr>
            <a:lvl4pPr lvl="3"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4pPr>
            <a:lvl5pPr lvl="4"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5pPr>
            <a:lvl6pPr lvl="5"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6pPr>
            <a:lvl7pPr lvl="6"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7pPr>
            <a:lvl8pPr lvl="7"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8pPr>
            <a:lvl9pPr lvl="8"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9pPr>
          </a:lstStyle>
          <a:p/>
        </p:txBody>
      </p:sp>
      <p:sp>
        <p:nvSpPr>
          <p:cNvPr id="112" name="Google Shape;112;p39"/>
          <p:cNvSpPr txBox="1"/>
          <p:nvPr>
            <p:ph idx="11" type="ftr"/>
          </p:nvPr>
        </p:nvSpPr>
        <p:spPr>
          <a:xfrm>
            <a:off x="3517900" y="6284912"/>
            <a:ext cx="4724400" cy="274637"/>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800" u="none">
                <a:solidFill>
                  <a:schemeClr val="dk1"/>
                </a:solidFill>
                <a:latin typeface="Comic Sans MS"/>
                <a:ea typeface="Comic Sans MS"/>
                <a:cs typeface="Comic Sans MS"/>
                <a:sym typeface="Comic Sans MS"/>
              </a:defRPr>
            </a:lvl1pPr>
            <a:lvl2pPr lvl="1"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2pPr>
            <a:lvl3pPr lvl="2"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3pPr>
            <a:lvl4pPr lvl="3"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4pPr>
            <a:lvl5pPr lvl="4"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5pPr>
            <a:lvl6pPr lvl="5"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6pPr>
            <a:lvl7pPr lvl="6"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7pPr>
            <a:lvl8pPr lvl="7"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8pPr>
            <a:lvl9pPr lvl="8" marR="0" rtl="0" algn="l">
              <a:lnSpc>
                <a:spcPct val="100000"/>
              </a:lnSpc>
              <a:spcBef>
                <a:spcPts val="0"/>
              </a:spcBef>
              <a:spcAft>
                <a:spcPts val="0"/>
              </a:spcAft>
              <a:buSzPts val="1400"/>
              <a:buNone/>
              <a:defRPr b="0" i="0" sz="1800" u="none" cap="none" strike="noStrike">
                <a:solidFill>
                  <a:schemeClr val="dk1"/>
                </a:solidFill>
                <a:latin typeface="Comic Sans MS"/>
                <a:ea typeface="Comic Sans MS"/>
                <a:cs typeface="Comic Sans MS"/>
                <a:sym typeface="Comic Sans MS"/>
              </a:defRPr>
            </a:lvl9pPr>
          </a:lstStyle>
          <a:p/>
        </p:txBody>
      </p:sp>
      <p:sp>
        <p:nvSpPr>
          <p:cNvPr id="113" name="Google Shape;113;p39"/>
          <p:cNvSpPr/>
          <p:nvPr>
            <p:ph idx="12" type="sldNum"/>
          </p:nvPr>
        </p:nvSpPr>
        <p:spPr>
          <a:xfrm>
            <a:off x="8401050" y="6170612"/>
            <a:ext cx="503237" cy="503237"/>
          </a:xfrm>
          <a:prstGeom prst="ellipse">
            <a:avLst/>
          </a:prstGeom>
          <a:noFill/>
          <a:ln cap="flat" cmpd="sng" w="19050">
            <a:solidFill>
              <a:srgbClr val="FFFFFF"/>
            </a:solidFill>
            <a:prstDash val="solid"/>
            <a:miter lim="800000"/>
            <a:headEnd len="sm" w="sm" type="none"/>
            <a:tailEnd len="sm" w="sm" type="none"/>
          </a:ln>
        </p:spPr>
        <p:txBody>
          <a:bodyPr anchorCtr="0" anchor="ctr" bIns="9125" lIns="9125" spcFirstLastPara="1" rIns="9125" wrap="square" tIns="9125">
            <a:normAutofit/>
          </a:bodyPr>
          <a:lstStyle>
            <a:lvl1pPr indent="0" lvl="0"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1pPr>
            <a:lvl2pPr indent="0" lvl="1"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2pPr>
            <a:lvl3pPr indent="0" lvl="2"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3pPr>
            <a:lvl4pPr indent="0" lvl="3"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4pPr>
            <a:lvl5pPr indent="0" lvl="4"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5pPr>
            <a:lvl6pPr indent="0" lvl="5"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6pPr>
            <a:lvl7pPr indent="0" lvl="6"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7pPr>
            <a:lvl8pPr indent="0" lvl="7"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8pPr>
            <a:lvl9pPr indent="0" lvl="8" marL="0" marR="0" rtl="0" algn="ctr">
              <a:lnSpc>
                <a:spcPct val="100000"/>
              </a:lnSpc>
              <a:spcBef>
                <a:spcPts val="0"/>
              </a:spcBef>
              <a:spcAft>
                <a:spcPts val="0"/>
              </a:spcAft>
              <a:buClr>
                <a:srgbClr val="FFFFFF"/>
              </a:buClr>
              <a:buSzPts val="1600"/>
              <a:buFont typeface="Comic Sans MS"/>
              <a:buNone/>
              <a:defRPr b="0" i="0" sz="1600" u="none">
                <a:solidFill>
                  <a:srgbClr val="FFFFFF"/>
                </a:solidFill>
                <a:latin typeface="Comic Sans MS"/>
                <a:ea typeface="Comic Sans MS"/>
                <a:cs typeface="Comic Sans MS"/>
                <a:sym typeface="Comic Sans MS"/>
              </a:defRPr>
            </a:lvl9pPr>
          </a:lstStyle>
          <a:p>
            <a:pPr indent="0" lvl="0" marL="0" rtl="0" algn="ct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4"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image" Target="../media/image1.png"/><Relationship Id="rId5" Type="http://schemas.openxmlformats.org/officeDocument/2006/relationships/image" Target="../media/image17.png"/><Relationship Id="rId6" Type="http://schemas.openxmlformats.org/officeDocument/2006/relationships/image" Target="../media/image1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8.png"/><Relationship Id="rId4" Type="http://schemas.openxmlformats.org/officeDocument/2006/relationships/image" Target="../media/image2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1"/>
          <p:cNvSpPr txBox="1"/>
          <p:nvPr>
            <p:ph type="ctrTitle"/>
          </p:nvPr>
        </p:nvSpPr>
        <p:spPr>
          <a:xfrm rot="-2460000">
            <a:off x="530225" y="2109787"/>
            <a:ext cx="5648325" cy="1204912"/>
          </a:xfrm>
          <a:prstGeom prst="rect">
            <a:avLst/>
          </a:prstGeom>
          <a:noFill/>
          <a:ln>
            <a:noFill/>
          </a:ln>
        </p:spPr>
        <p:txBody>
          <a:bodyPr anchorCtr="0" anchor="b" bIns="9125" lIns="91425" spcFirstLastPara="1" rIns="91425" wrap="square" tIns="45700">
            <a:noAutofit/>
          </a:bodyPr>
          <a:lstStyle/>
          <a:p>
            <a:pPr indent="0" lvl="0" marL="0" rtl="0" algn="ctr">
              <a:lnSpc>
                <a:spcPct val="100000"/>
              </a:lnSpc>
              <a:spcBef>
                <a:spcPts val="0"/>
              </a:spcBef>
              <a:spcAft>
                <a:spcPts val="0"/>
              </a:spcAft>
              <a:buClr>
                <a:srgbClr val="FF0000"/>
              </a:buClr>
              <a:buSzPts val="4800"/>
              <a:buFont typeface="Times New Roman"/>
              <a:buNone/>
            </a:pPr>
            <a:r>
              <a:rPr b="1" i="0" lang="en-US" sz="4800" u="none">
                <a:solidFill>
                  <a:srgbClr val="FF0000"/>
                </a:solidFill>
                <a:latin typeface="Times New Roman"/>
                <a:ea typeface="Times New Roman"/>
                <a:cs typeface="Times New Roman"/>
                <a:sym typeface="Times New Roman"/>
              </a:rPr>
              <a:t>ВПЛИВ</a:t>
            </a:r>
            <a:br>
              <a:rPr b="1" i="0" lang="en-US" sz="4800" u="none">
                <a:solidFill>
                  <a:srgbClr val="FF0000"/>
                </a:solidFill>
                <a:latin typeface="Times New Roman"/>
                <a:ea typeface="Times New Roman"/>
                <a:cs typeface="Times New Roman"/>
                <a:sym typeface="Times New Roman"/>
              </a:rPr>
            </a:br>
            <a:r>
              <a:rPr b="1" i="0" lang="en-US" sz="4800" u="none">
                <a:solidFill>
                  <a:srgbClr val="FF0000"/>
                </a:solidFill>
                <a:latin typeface="Times New Roman"/>
                <a:ea typeface="Times New Roman"/>
                <a:cs typeface="Times New Roman"/>
                <a:sym typeface="Times New Roman"/>
              </a:rPr>
              <a:t>КОЛЬОРУ  НА ЗДОРОВ’Я ДИТИНИ З ООП</a:t>
            </a:r>
            <a:endParaRPr/>
          </a:p>
        </p:txBody>
      </p:sp>
      <p:sp>
        <p:nvSpPr>
          <p:cNvPr id="126" name="Google Shape;126;p1"/>
          <p:cNvSpPr/>
          <p:nvPr/>
        </p:nvSpPr>
        <p:spPr>
          <a:xfrm>
            <a:off x="3323904" y="4145013"/>
            <a:ext cx="5378395" cy="230832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262626"/>
              </a:buClr>
              <a:buSzPts val="3600"/>
              <a:buFont typeface="Comic Sans MS"/>
              <a:buNone/>
            </a:pPr>
            <a:r>
              <a:rPr b="1" i="0" lang="en-US" sz="3600" u="none" cap="none" strike="noStrike">
                <a:solidFill>
                  <a:srgbClr val="262626"/>
                </a:solidFill>
                <a:latin typeface="Comic Sans MS"/>
                <a:ea typeface="Comic Sans MS"/>
                <a:cs typeface="Comic Sans MS"/>
                <a:sym typeface="Comic Sans MS"/>
              </a:rPr>
              <a:t>Підготувала</a:t>
            </a:r>
            <a:endParaRPr b="1" i="0" sz="3600" u="none" cap="none" strike="noStrike">
              <a:solidFill>
                <a:srgbClr val="262626"/>
              </a:solidFill>
              <a:latin typeface="Comic Sans MS"/>
              <a:ea typeface="Comic Sans MS"/>
              <a:cs typeface="Comic Sans MS"/>
              <a:sym typeface="Comic Sans MS"/>
            </a:endParaRPr>
          </a:p>
          <a:p>
            <a:pPr indent="0" lvl="0" marL="0" marR="0" rtl="0" algn="ctr">
              <a:lnSpc>
                <a:spcPct val="100000"/>
              </a:lnSpc>
              <a:spcBef>
                <a:spcPts val="0"/>
              </a:spcBef>
              <a:spcAft>
                <a:spcPts val="0"/>
              </a:spcAft>
              <a:buClr>
                <a:srgbClr val="262626"/>
              </a:buClr>
              <a:buSzPts val="3600"/>
              <a:buFont typeface="Comic Sans MS"/>
              <a:buNone/>
            </a:pPr>
            <a:r>
              <a:rPr b="1" i="0" lang="en-US" sz="3600" u="none" cap="none" strike="noStrike">
                <a:solidFill>
                  <a:srgbClr val="262626"/>
                </a:solidFill>
                <a:latin typeface="Comic Sans MS"/>
                <a:ea typeface="Comic Sans MS"/>
                <a:cs typeface="Comic Sans MS"/>
                <a:sym typeface="Comic Sans MS"/>
              </a:rPr>
              <a:t> практичний психолог</a:t>
            </a:r>
            <a:endParaRPr/>
          </a:p>
          <a:p>
            <a:pPr indent="0" lvl="0" marL="0" marR="0" rtl="0" algn="ctr">
              <a:lnSpc>
                <a:spcPct val="100000"/>
              </a:lnSpc>
              <a:spcBef>
                <a:spcPts val="0"/>
              </a:spcBef>
              <a:spcAft>
                <a:spcPts val="0"/>
              </a:spcAft>
              <a:buClr>
                <a:srgbClr val="262626"/>
              </a:buClr>
              <a:buSzPts val="3600"/>
              <a:buFont typeface="Comic Sans MS"/>
              <a:buNone/>
            </a:pPr>
            <a:r>
              <a:rPr b="1" i="0" lang="en-US" sz="3600" u="none" cap="none" strike="noStrike">
                <a:solidFill>
                  <a:srgbClr val="262626"/>
                </a:solidFill>
                <a:latin typeface="Comic Sans MS"/>
                <a:ea typeface="Comic Sans MS"/>
                <a:cs typeface="Comic Sans MS"/>
                <a:sym typeface="Comic Sans MS"/>
              </a:rPr>
              <a:t> НРЦ в м. Рівне </a:t>
            </a:r>
            <a:endParaRPr/>
          </a:p>
          <a:p>
            <a:pPr indent="0" lvl="0" marL="0" marR="0" rtl="0" algn="ctr">
              <a:lnSpc>
                <a:spcPct val="100000"/>
              </a:lnSpc>
              <a:spcBef>
                <a:spcPts val="0"/>
              </a:spcBef>
              <a:spcAft>
                <a:spcPts val="0"/>
              </a:spcAft>
              <a:buClr>
                <a:srgbClr val="262626"/>
              </a:buClr>
              <a:buSzPts val="3600"/>
              <a:buFont typeface="Comic Sans MS"/>
              <a:buNone/>
            </a:pPr>
            <a:r>
              <a:rPr b="1" i="0" lang="en-US" sz="3600" u="none" cap="none" strike="noStrike">
                <a:solidFill>
                  <a:srgbClr val="262626"/>
                </a:solidFill>
                <a:latin typeface="Comic Sans MS"/>
                <a:ea typeface="Comic Sans MS"/>
                <a:cs typeface="Comic Sans MS"/>
                <a:sym typeface="Comic Sans MS"/>
              </a:rPr>
              <a:t>Лагойко О.В.</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pic>
        <p:nvPicPr>
          <p:cNvPr id="131" name="Google Shape;131;p2"/>
          <p:cNvPicPr preferRelativeResize="0"/>
          <p:nvPr/>
        </p:nvPicPr>
        <p:blipFill rotWithShape="1">
          <a:blip r:embed="rId3">
            <a:alphaModFix/>
          </a:blip>
          <a:srcRect b="17947" l="14530" r="20164" t="20478"/>
          <a:stretch/>
        </p:blipFill>
        <p:spPr>
          <a:xfrm>
            <a:off x="3311525" y="4076700"/>
            <a:ext cx="2949575" cy="2781300"/>
          </a:xfrm>
          <a:prstGeom prst="rect">
            <a:avLst/>
          </a:prstGeom>
          <a:noFill/>
          <a:ln>
            <a:noFill/>
          </a:ln>
        </p:spPr>
      </p:pic>
      <p:sp>
        <p:nvSpPr>
          <p:cNvPr id="132" name="Google Shape;132;p2"/>
          <p:cNvSpPr txBox="1"/>
          <p:nvPr>
            <p:ph idx="1" type="body"/>
          </p:nvPr>
        </p:nvSpPr>
        <p:spPr>
          <a:xfrm>
            <a:off x="9525" y="119062"/>
            <a:ext cx="9178925" cy="53228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2060"/>
              </a:buClr>
              <a:buSzPts val="3200"/>
              <a:buFont typeface="Arial"/>
              <a:buNone/>
            </a:pPr>
            <a:r>
              <a:rPr b="1" i="0" lang="en-US" sz="3200" u="none" cap="none" strike="noStrike">
                <a:solidFill>
                  <a:srgbClr val="002060"/>
                </a:solidFill>
                <a:latin typeface="Comic Sans MS"/>
                <a:ea typeface="Comic Sans MS"/>
                <a:cs typeface="Comic Sans MS"/>
                <a:sym typeface="Comic Sans MS"/>
              </a:rPr>
              <a:t>Все життя нас супроводжує колір. Ще в утробі матері ми сприймаємо червоно-рожеве свічення, в якому знаходимося. З самого народження кожного з нас оточують кольори, що виявляють вплив на організм, нервову систему та психіку людини об'єктивний, безпосередній вплив, налаштовуючи його в унісон з оточуючим світом.</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3"/>
          <p:cNvSpPr txBox="1"/>
          <p:nvPr>
            <p:ph idx="1" type="body"/>
          </p:nvPr>
        </p:nvSpPr>
        <p:spPr>
          <a:xfrm>
            <a:off x="28575" y="115887"/>
            <a:ext cx="9080500" cy="424973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1" i="0" lang="en-US" sz="2800" u="none" cap="none" strike="noStrike">
                <a:solidFill>
                  <a:schemeClr val="dk1"/>
                </a:solidFill>
                <a:latin typeface="Times New Roman"/>
                <a:ea typeface="Times New Roman"/>
                <a:cs typeface="Times New Roman"/>
                <a:sym typeface="Times New Roman"/>
              </a:rPr>
              <a:t>Колір може видавати нас з головою. По тому, яким кольорам ми надаємо перевагу, а які уникаємо, з якими кольорами асоціюємо певні почуття, емоції, людей ми можемо багато сказати про нас самих. В психології існує маса тестів, пов'язаних з кольором, а також цілий напрям – </a:t>
            </a:r>
            <a:r>
              <a:rPr b="1" i="0" lang="en-US" sz="5400" u="none" cap="none" strike="noStrike">
                <a:solidFill>
                  <a:schemeClr val="dk1"/>
                </a:solidFill>
                <a:latin typeface="Times New Roman"/>
                <a:ea typeface="Times New Roman"/>
                <a:cs typeface="Times New Roman"/>
                <a:sym typeface="Times New Roman"/>
              </a:rPr>
              <a:t>кольоротерапія</a:t>
            </a:r>
            <a:r>
              <a:rPr b="1" i="0" lang="en-US" sz="2800" u="none" cap="none" strike="noStrike">
                <a:solidFill>
                  <a:schemeClr val="dk1"/>
                </a:solidFill>
                <a:latin typeface="Times New Roman"/>
                <a:ea typeface="Times New Roman"/>
                <a:cs typeface="Times New Roman"/>
                <a:sym typeface="Times New Roman"/>
              </a:rPr>
              <a:t>.</a:t>
            </a:r>
            <a:endParaRPr/>
          </a:p>
        </p:txBody>
      </p:sp>
      <p:pic>
        <p:nvPicPr>
          <p:cNvPr id="138" name="Google Shape;138;p3"/>
          <p:cNvPicPr preferRelativeResize="0"/>
          <p:nvPr/>
        </p:nvPicPr>
        <p:blipFill rotWithShape="1">
          <a:blip r:embed="rId3">
            <a:alphaModFix/>
          </a:blip>
          <a:srcRect b="0" l="0" r="0" t="0"/>
          <a:stretch/>
        </p:blipFill>
        <p:spPr>
          <a:xfrm>
            <a:off x="2159732" y="3187325"/>
            <a:ext cx="4824536" cy="36706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4"/>
          <p:cNvSpPr txBox="1"/>
          <p:nvPr>
            <p:ph idx="1" type="body"/>
          </p:nvPr>
        </p:nvSpPr>
        <p:spPr>
          <a:xfrm>
            <a:off x="107950" y="115887"/>
            <a:ext cx="9036050" cy="58642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FF0000"/>
              </a:buClr>
              <a:buSzPts val="1800"/>
              <a:buFont typeface="Noto Sans Symbols"/>
              <a:buChar char="⮚"/>
            </a:pPr>
            <a:r>
              <a:rPr b="1" i="0" lang="en-US" sz="1800" u="none" cap="none" strike="noStrike">
                <a:solidFill>
                  <a:srgbClr val="FF0000"/>
                </a:solidFill>
                <a:latin typeface="Times New Roman"/>
                <a:ea typeface="Times New Roman"/>
                <a:cs typeface="Times New Roman"/>
                <a:sym typeface="Times New Roman"/>
              </a:rPr>
              <a:t>Червоний колір збуджує нервову систему, викликає прискорення дихання та пульсу.</a:t>
            </a:r>
            <a:endParaRPr/>
          </a:p>
          <a:p>
            <a:pPr indent="-342900" lvl="0" marL="342900" marR="0" rtl="0" algn="l">
              <a:lnSpc>
                <a:spcPct val="100000"/>
              </a:lnSpc>
              <a:spcBef>
                <a:spcPts val="800"/>
              </a:spcBef>
              <a:spcAft>
                <a:spcPts val="0"/>
              </a:spcAft>
              <a:buClr>
                <a:srgbClr val="0070C0"/>
              </a:buClr>
              <a:buSzPts val="1800"/>
              <a:buFont typeface="Noto Sans Symbols"/>
              <a:buChar char="⮚"/>
            </a:pPr>
            <a:r>
              <a:rPr b="1" i="0" lang="en-US" sz="1800" u="none" cap="none" strike="noStrike">
                <a:solidFill>
                  <a:srgbClr val="0070C0"/>
                </a:solidFill>
                <a:latin typeface="Times New Roman"/>
                <a:ea typeface="Times New Roman"/>
                <a:cs typeface="Times New Roman"/>
                <a:sym typeface="Times New Roman"/>
              </a:rPr>
              <a:t>Синій колір надає гальмівного впливу на нервову систему.</a:t>
            </a:r>
            <a:endParaRPr b="1" i="0" sz="1800" u="none" cap="none" strike="noStrike">
              <a:solidFill>
                <a:srgbClr val="0070C0"/>
              </a:solidFill>
              <a:latin typeface="Times New Roman"/>
              <a:ea typeface="Times New Roman"/>
              <a:cs typeface="Times New Roman"/>
              <a:sym typeface="Times New Roman"/>
            </a:endParaRPr>
          </a:p>
          <a:p>
            <a:pPr indent="-342900" lvl="0" marL="342900" marR="0" rtl="0" algn="l">
              <a:lnSpc>
                <a:spcPct val="100000"/>
              </a:lnSpc>
              <a:spcBef>
                <a:spcPts val="800"/>
              </a:spcBef>
              <a:spcAft>
                <a:spcPts val="0"/>
              </a:spcAft>
              <a:buClr>
                <a:srgbClr val="FFC000"/>
              </a:buClr>
              <a:buSzPts val="1800"/>
              <a:buFont typeface="Noto Sans Symbols"/>
              <a:buChar char="⮚"/>
            </a:pPr>
            <a:r>
              <a:rPr b="1" i="0" lang="en-US" sz="1800" u="none" cap="none" strike="noStrike">
                <a:solidFill>
                  <a:srgbClr val="FFC000"/>
                </a:solidFill>
                <a:latin typeface="Times New Roman"/>
                <a:ea typeface="Times New Roman"/>
                <a:cs typeface="Times New Roman"/>
                <a:sym typeface="Times New Roman"/>
              </a:rPr>
              <a:t>Помаранчевий</a:t>
            </a:r>
            <a:r>
              <a:rPr b="1" i="0" lang="en-US" sz="1800" u="none" cap="none" strike="noStrike">
                <a:solidFill>
                  <a:srgbClr val="0070C0"/>
                </a:solidFill>
                <a:latin typeface="Times New Roman"/>
                <a:ea typeface="Times New Roman"/>
                <a:cs typeface="Times New Roman"/>
                <a:sym typeface="Times New Roman"/>
              </a:rPr>
              <a:t> </a:t>
            </a:r>
            <a:r>
              <a:rPr b="1" i="0" lang="en-US" sz="1800" u="none" cap="none" strike="noStrike">
                <a:solidFill>
                  <a:schemeClr val="dk1"/>
                </a:solidFill>
                <a:latin typeface="Times New Roman"/>
                <a:ea typeface="Times New Roman"/>
                <a:cs typeface="Times New Roman"/>
                <a:sym typeface="Times New Roman"/>
              </a:rPr>
              <a:t>та </a:t>
            </a:r>
            <a:r>
              <a:rPr b="1" i="0" lang="en-US" sz="1800" u="none" cap="none" strike="noStrike">
                <a:solidFill>
                  <a:srgbClr val="FF0000"/>
                </a:solidFill>
                <a:latin typeface="Times New Roman"/>
                <a:ea typeface="Times New Roman"/>
                <a:cs typeface="Times New Roman"/>
                <a:sym typeface="Times New Roman"/>
              </a:rPr>
              <a:t>червоний кольори</a:t>
            </a:r>
            <a:r>
              <a:rPr b="1" i="0" lang="en-US" sz="1800" u="none" cap="none" strike="noStrike">
                <a:solidFill>
                  <a:schemeClr val="dk1"/>
                </a:solidFill>
                <a:latin typeface="Times New Roman"/>
                <a:ea typeface="Times New Roman"/>
                <a:cs typeface="Times New Roman"/>
                <a:sym typeface="Times New Roman"/>
              </a:rPr>
              <a:t>, збуджуючи разом із зоровим і слуховий центр мозку, що викликає удаване збільшення гучності шумів. Не позбавлено основи, що ці активні кольори часто називають «кричущими».</a:t>
            </a:r>
            <a:endParaRPr b="1" i="0" sz="1800" u="none" cap="none" strike="noStrike">
              <a:solidFill>
                <a:schemeClr val="dk1"/>
              </a:solidFill>
              <a:latin typeface="Times New Roman"/>
              <a:ea typeface="Times New Roman"/>
              <a:cs typeface="Times New Roman"/>
              <a:sym typeface="Times New Roman"/>
            </a:endParaRPr>
          </a:p>
          <a:p>
            <a:pPr indent="-342900" lvl="0" marL="342900" marR="0" rtl="0" algn="l">
              <a:lnSpc>
                <a:spcPct val="100000"/>
              </a:lnSpc>
              <a:spcBef>
                <a:spcPts val="800"/>
              </a:spcBef>
              <a:spcAft>
                <a:spcPts val="0"/>
              </a:spcAft>
              <a:buClr>
                <a:srgbClr val="00B050"/>
              </a:buClr>
              <a:buSzPts val="1800"/>
              <a:buFont typeface="Noto Sans Symbols"/>
              <a:buChar char="⮚"/>
            </a:pPr>
            <a:r>
              <a:rPr b="1" i="0" lang="en-US" sz="1800" u="none" cap="none" strike="noStrike">
                <a:solidFill>
                  <a:srgbClr val="00B050"/>
                </a:solidFill>
                <a:latin typeface="Times New Roman"/>
                <a:ea typeface="Times New Roman"/>
                <a:cs typeface="Times New Roman"/>
                <a:sym typeface="Times New Roman"/>
              </a:rPr>
              <a:t>Зелений</a:t>
            </a:r>
            <a:r>
              <a:rPr b="1" i="0" lang="en-US" sz="1800" u="none" cap="none" strike="noStrike">
                <a:solidFill>
                  <a:schemeClr val="dk1"/>
                </a:solidFill>
                <a:latin typeface="Times New Roman"/>
                <a:ea typeface="Times New Roman"/>
                <a:cs typeface="Times New Roman"/>
                <a:sym typeface="Times New Roman"/>
              </a:rPr>
              <a:t> і </a:t>
            </a:r>
            <a:r>
              <a:rPr b="1" i="0" lang="en-US" sz="1800" u="none" cap="none" strike="noStrike">
                <a:solidFill>
                  <a:srgbClr val="0070C0"/>
                </a:solidFill>
                <a:latin typeface="Times New Roman"/>
                <a:ea typeface="Times New Roman"/>
                <a:cs typeface="Times New Roman"/>
                <a:sym typeface="Times New Roman"/>
              </a:rPr>
              <a:t>синій</a:t>
            </a:r>
            <a:r>
              <a:rPr b="1" i="0" lang="en-US" sz="1800" u="none" cap="none" strike="noStrike">
                <a:solidFill>
                  <a:schemeClr val="dk1"/>
                </a:solidFill>
                <a:latin typeface="Times New Roman"/>
                <a:ea typeface="Times New Roman"/>
                <a:cs typeface="Times New Roman"/>
                <a:sym typeface="Times New Roman"/>
              </a:rPr>
              <a:t>, заспокоюючі кольори, послаблюють збудження слухового центру, тобто як би послаблюють або компенсують гучність шумів.</a:t>
            </a:r>
            <a:endParaRPr/>
          </a:p>
        </p:txBody>
      </p:sp>
      <p:pic>
        <p:nvPicPr>
          <p:cNvPr id="144" name="Google Shape;144;p4"/>
          <p:cNvPicPr preferRelativeResize="0"/>
          <p:nvPr/>
        </p:nvPicPr>
        <p:blipFill rotWithShape="1">
          <a:blip r:embed="rId3">
            <a:alphaModFix/>
          </a:blip>
          <a:srcRect b="0" l="0" r="0" t="0"/>
          <a:stretch/>
        </p:blipFill>
        <p:spPr>
          <a:xfrm>
            <a:off x="4284662" y="2781300"/>
            <a:ext cx="3133725" cy="2506662"/>
          </a:xfrm>
          <a:prstGeom prst="rect">
            <a:avLst/>
          </a:prstGeom>
          <a:noFill/>
          <a:ln>
            <a:noFill/>
          </a:ln>
        </p:spPr>
      </p:pic>
      <p:pic>
        <p:nvPicPr>
          <p:cNvPr id="145" name="Google Shape;145;p4"/>
          <p:cNvPicPr preferRelativeResize="0"/>
          <p:nvPr/>
        </p:nvPicPr>
        <p:blipFill rotWithShape="1">
          <a:blip r:embed="rId4">
            <a:alphaModFix/>
          </a:blip>
          <a:srcRect b="0" l="0" r="0" t="0"/>
          <a:stretch/>
        </p:blipFill>
        <p:spPr>
          <a:xfrm>
            <a:off x="827087" y="2781300"/>
            <a:ext cx="3135312" cy="2514600"/>
          </a:xfrm>
          <a:prstGeom prst="rect">
            <a:avLst/>
          </a:prstGeom>
          <a:noFill/>
          <a:ln>
            <a:noFill/>
          </a:ln>
        </p:spPr>
      </p:pic>
      <p:pic>
        <p:nvPicPr>
          <p:cNvPr id="146" name="Google Shape;146;p4"/>
          <p:cNvPicPr preferRelativeResize="0"/>
          <p:nvPr/>
        </p:nvPicPr>
        <p:blipFill rotWithShape="1">
          <a:blip r:embed="rId5">
            <a:alphaModFix/>
          </a:blip>
          <a:srcRect b="0" l="0" r="0" t="0"/>
          <a:stretch/>
        </p:blipFill>
        <p:spPr>
          <a:xfrm>
            <a:off x="4387850" y="4243387"/>
            <a:ext cx="3133725" cy="2508250"/>
          </a:xfrm>
          <a:prstGeom prst="rect">
            <a:avLst/>
          </a:prstGeom>
          <a:noFill/>
          <a:ln>
            <a:noFill/>
          </a:ln>
        </p:spPr>
      </p:pic>
      <p:pic>
        <p:nvPicPr>
          <p:cNvPr id="147" name="Google Shape;147;p4"/>
          <p:cNvPicPr preferRelativeResize="0"/>
          <p:nvPr/>
        </p:nvPicPr>
        <p:blipFill rotWithShape="1">
          <a:blip r:embed="rId6">
            <a:alphaModFix/>
          </a:blip>
          <a:srcRect b="0" l="0" r="0" t="0"/>
          <a:stretch/>
        </p:blipFill>
        <p:spPr>
          <a:xfrm>
            <a:off x="1276350" y="4243387"/>
            <a:ext cx="3135312" cy="2508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pic>
        <p:nvPicPr>
          <p:cNvPr id="152" name="Google Shape;152;p5"/>
          <p:cNvPicPr preferRelativeResize="0"/>
          <p:nvPr/>
        </p:nvPicPr>
        <p:blipFill rotWithShape="1">
          <a:blip r:embed="rId3">
            <a:alphaModFix/>
          </a:blip>
          <a:srcRect b="0" l="0" r="0" t="0"/>
          <a:stretch/>
        </p:blipFill>
        <p:spPr>
          <a:xfrm>
            <a:off x="2267744" y="3190990"/>
            <a:ext cx="5479569" cy="3616515"/>
          </a:xfrm>
          <a:prstGeom prst="rect">
            <a:avLst/>
          </a:prstGeom>
          <a:noFill/>
          <a:ln>
            <a:noFill/>
          </a:ln>
        </p:spPr>
      </p:pic>
      <p:sp>
        <p:nvSpPr>
          <p:cNvPr id="153" name="Google Shape;153;p5"/>
          <p:cNvSpPr txBox="1"/>
          <p:nvPr>
            <p:ph idx="1" type="body"/>
          </p:nvPr>
        </p:nvSpPr>
        <p:spPr>
          <a:xfrm>
            <a:off x="107950" y="69850"/>
            <a:ext cx="8928100" cy="25320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Arial"/>
              <a:buNone/>
            </a:pPr>
            <a:r>
              <a:rPr b="1" i="0" lang="en-US" sz="3200" u="none" cap="none" strike="noStrike">
                <a:solidFill>
                  <a:schemeClr val="dk1"/>
                </a:solidFill>
                <a:latin typeface="Times New Roman"/>
                <a:ea typeface="Times New Roman"/>
                <a:cs typeface="Times New Roman"/>
                <a:sym typeface="Times New Roman"/>
              </a:rPr>
              <a:t>Не дивно, що гіганти фасфуду Макдональдс, KFC, Burger King та багато інших використовують цю колірну схему. Дослідники кажуть, що </a:t>
            </a:r>
            <a:r>
              <a:rPr b="1" i="0" lang="en-US" sz="3200" u="none" cap="none" strike="noStrike">
                <a:solidFill>
                  <a:srgbClr val="FF0000"/>
                </a:solidFill>
                <a:latin typeface="Times New Roman"/>
                <a:ea typeface="Times New Roman"/>
                <a:cs typeface="Times New Roman"/>
                <a:sym typeface="Times New Roman"/>
              </a:rPr>
              <a:t>червоний</a:t>
            </a:r>
            <a:r>
              <a:rPr b="1" i="0" lang="en-US" sz="3200" u="none" cap="none" strike="noStrike">
                <a:solidFill>
                  <a:schemeClr val="dk1"/>
                </a:solidFill>
                <a:latin typeface="Times New Roman"/>
                <a:ea typeface="Times New Roman"/>
                <a:cs typeface="Times New Roman"/>
                <a:sym typeface="Times New Roman"/>
              </a:rPr>
              <a:t> та </a:t>
            </a:r>
            <a:r>
              <a:rPr b="1" i="0" lang="en-US" sz="3200" u="none" cap="none" strike="noStrike">
                <a:solidFill>
                  <a:srgbClr val="FFC000"/>
                </a:solidFill>
                <a:latin typeface="Times New Roman"/>
                <a:ea typeface="Times New Roman"/>
                <a:cs typeface="Times New Roman"/>
                <a:sym typeface="Times New Roman"/>
              </a:rPr>
              <a:t>жовтий</a:t>
            </a:r>
            <a:r>
              <a:rPr b="1" i="0" lang="en-US" sz="3200" u="none" cap="none" strike="noStrike">
                <a:solidFill>
                  <a:schemeClr val="dk1"/>
                </a:solidFill>
                <a:latin typeface="Times New Roman"/>
                <a:ea typeface="Times New Roman"/>
                <a:cs typeface="Times New Roman"/>
                <a:sym typeface="Times New Roman"/>
              </a:rPr>
              <a:t> є найбільш апетитними кольорами. Тому рекомендується не фарбувати кухню помаранчевим кольором.</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6"/>
          <p:cNvSpPr txBox="1"/>
          <p:nvPr>
            <p:ph type="title"/>
          </p:nvPr>
        </p:nvSpPr>
        <p:spPr>
          <a:xfrm>
            <a:off x="250825" y="115887"/>
            <a:ext cx="4321175" cy="1008062"/>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FF8F3B"/>
              </a:buClr>
              <a:buSzPts val="4000"/>
              <a:buFont typeface="Libre Franklin Medium"/>
              <a:buNone/>
            </a:pPr>
            <a:r>
              <a:rPr b="0" i="0" lang="en-US" sz="4000" u="none">
                <a:solidFill>
                  <a:srgbClr val="FF8F3B"/>
                </a:solidFill>
                <a:latin typeface="Libre Franklin Medium"/>
                <a:ea typeface="Libre Franklin Medium"/>
                <a:cs typeface="Libre Franklin Medium"/>
                <a:sym typeface="Libre Franklin Medium"/>
              </a:rPr>
              <a:t>ПОМАРАНЧЕВИЙ</a:t>
            </a:r>
            <a:endParaRPr/>
          </a:p>
        </p:txBody>
      </p:sp>
      <p:sp>
        <p:nvSpPr>
          <p:cNvPr id="159" name="Google Shape;159;p6"/>
          <p:cNvSpPr txBox="1"/>
          <p:nvPr>
            <p:ph idx="1" type="body"/>
          </p:nvPr>
        </p:nvSpPr>
        <p:spPr>
          <a:xfrm>
            <a:off x="4643437" y="260350"/>
            <a:ext cx="4327525" cy="6480175"/>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Clr>
                <a:schemeClr val="dk1"/>
              </a:buClr>
              <a:buSzPts val="1600"/>
              <a:buNone/>
            </a:pPr>
            <a:r>
              <a:rPr b="1" i="0" lang="en-US" sz="1600" u="none">
                <a:solidFill>
                  <a:schemeClr val="dk1"/>
                </a:solidFill>
                <a:latin typeface="Libre Franklin"/>
                <a:ea typeface="Libre Franklin"/>
                <a:cs typeface="Libre Franklin"/>
                <a:sym typeface="Libre Franklin"/>
              </a:rPr>
              <a:t>Орган, з яким асоціюється: селезінка (пов'язана з органами травлення і виділення). </a:t>
            </a:r>
            <a:endParaRPr/>
          </a:p>
          <a:p>
            <a:pPr indent="0" lvl="0" marL="0" rtl="0" algn="l">
              <a:lnSpc>
                <a:spcPct val="80000"/>
              </a:lnSpc>
              <a:spcBef>
                <a:spcPts val="800"/>
              </a:spcBef>
              <a:spcAft>
                <a:spcPts val="0"/>
              </a:spcAft>
              <a:buClr>
                <a:schemeClr val="dk1"/>
              </a:buClr>
              <a:buSzPts val="1600"/>
              <a:buNone/>
            </a:pPr>
            <a:r>
              <a:rPr b="1" i="0" lang="en-US" sz="1600" u="none">
                <a:solidFill>
                  <a:schemeClr val="dk1"/>
                </a:solidFill>
                <a:latin typeface="Libre Franklin"/>
                <a:ea typeface="Libre Franklin"/>
                <a:cs typeface="Libre Franklin"/>
                <a:sym typeface="Libre Franklin"/>
              </a:rPr>
              <a:t>Психологія і колір: Очищає від неприємних відчуттів, допомагає прийняти негативні події в життя допомагає пробачити іншу людину, відпустити нерозв'язну ситуацію. Допомагає при негативних психічних станах: апатія, нудьга, туга.</a:t>
            </a:r>
            <a:endParaRPr/>
          </a:p>
          <a:p>
            <a:pPr indent="0" lvl="0" marL="0" rtl="0" algn="l">
              <a:lnSpc>
                <a:spcPct val="80000"/>
              </a:lnSpc>
              <a:spcBef>
                <a:spcPts val="800"/>
              </a:spcBef>
              <a:spcAft>
                <a:spcPts val="0"/>
              </a:spcAft>
              <a:buClr>
                <a:schemeClr val="dk1"/>
              </a:buClr>
              <a:buSzPts val="1600"/>
              <a:buNone/>
            </a:pPr>
            <a:r>
              <a:rPr b="1" i="0" lang="en-US" sz="1600" u="none">
                <a:solidFill>
                  <a:schemeClr val="dk1"/>
                </a:solidFill>
                <a:latin typeface="Libre Franklin"/>
                <a:ea typeface="Libre Franklin"/>
                <a:cs typeface="Libre Franklin"/>
                <a:sym typeface="Libre Franklin"/>
              </a:rPr>
              <a:t>Фізіологія і колір: Знаходиться між червоним і жовтим кольорами спектру, тому володіє властивостями цих двох кольорів. Наділяє енергією як червоний і сприяє розумовому процесу, як жовтий колір. </a:t>
            </a:r>
            <a:endParaRPr/>
          </a:p>
          <a:p>
            <a:pPr indent="0" lvl="0" marL="0" rtl="0" algn="l">
              <a:lnSpc>
                <a:spcPct val="80000"/>
              </a:lnSpc>
              <a:spcBef>
                <a:spcPts val="800"/>
              </a:spcBef>
              <a:spcAft>
                <a:spcPts val="0"/>
              </a:spcAft>
              <a:buClr>
                <a:schemeClr val="dk1"/>
              </a:buClr>
              <a:buSzPts val="1600"/>
              <a:buNone/>
            </a:pPr>
            <a:r>
              <a:rPr b="1" i="0" lang="en-US" sz="1600" u="none">
                <a:solidFill>
                  <a:schemeClr val="dk1"/>
                </a:solidFill>
                <a:latin typeface="Libre Franklin"/>
                <a:ea typeface="Libre Franklin"/>
                <a:cs typeface="Libre Franklin"/>
                <a:sym typeface="Libre Franklin"/>
              </a:rPr>
              <a:t>Помаранчевий - стимулює роботу шлунково-кишкового тракту, а також робить корисний вплив на такі внутрішні органи, як селезінка, підшлункова залоза, нирки і наднирники. Допомагає при лікуванні органів дихання. Крім того, збуджує апетит і сприяє відновленню балансу гормонів в організмі.</a:t>
            </a:r>
            <a:endParaRPr/>
          </a:p>
          <a:p>
            <a:pPr indent="-342900" lvl="0" marL="342900" rtl="0" algn="l">
              <a:spcBef>
                <a:spcPts val="800"/>
              </a:spcBef>
              <a:spcAft>
                <a:spcPts val="0"/>
              </a:spcAft>
              <a:buNone/>
            </a:pPr>
            <a:r>
              <a:t/>
            </a:r>
            <a:endParaRPr b="1" i="0" sz="1600" u="none">
              <a:solidFill>
                <a:schemeClr val="dk1"/>
              </a:solidFill>
              <a:latin typeface="Libre Franklin"/>
              <a:ea typeface="Libre Franklin"/>
              <a:cs typeface="Libre Franklin"/>
              <a:sym typeface="Libre Franklin"/>
            </a:endParaRPr>
          </a:p>
        </p:txBody>
      </p:sp>
      <p:pic>
        <p:nvPicPr>
          <p:cNvPr descr="Ð ÐµÐ·ÑÐ»ÑÑÐ°Ñ Ð¿Ð¾ÑÑÐºÑ Ð·Ð¾Ð±ÑÐ°Ð¶ÐµÐ½Ñ Ð·Ð° Ð·Ð°Ð¿Ð¸ÑÐ¾Ð¼ &quot;Ð¾ÑÐ°Ð½Ð¶ÐµÐ²ÑÐ¹&quot;" id="160" name="Google Shape;160;p6"/>
          <p:cNvPicPr preferRelativeResize="0"/>
          <p:nvPr/>
        </p:nvPicPr>
        <p:blipFill rotWithShape="1">
          <a:blip r:embed="rId3">
            <a:alphaModFix/>
          </a:blip>
          <a:srcRect b="8942" l="-175" r="12932" t="8942"/>
          <a:stretch/>
        </p:blipFill>
        <p:spPr>
          <a:xfrm>
            <a:off x="468313" y="1562100"/>
            <a:ext cx="3546475" cy="2790825"/>
          </a:xfrm>
          <a:prstGeom prst="rect">
            <a:avLst/>
          </a:prstGeom>
          <a:solidFill>
            <a:srgbClr val="000000"/>
          </a:solidFill>
          <a:ln cap="sq" cmpd="sng" w="228600">
            <a:solidFill>
              <a:srgbClr val="FF8F3B"/>
            </a:solidFill>
            <a:prstDash val="solid"/>
            <a:miter lim="800000"/>
            <a:headEnd len="sm" w="sm" type="none"/>
            <a:tailEnd len="sm" w="sm" type="none"/>
          </a:ln>
          <a:effectLst>
            <a:outerShdw blurRad="254000" rotWithShape="0" algn="bl" dir="2700000" dist="190500" sy="90000">
              <a:srgbClr val="000000">
                <a:alpha val="40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7"/>
          <p:cNvSpPr txBox="1"/>
          <p:nvPr>
            <p:ph type="title"/>
          </p:nvPr>
        </p:nvSpPr>
        <p:spPr>
          <a:xfrm>
            <a:off x="395287" y="404812"/>
            <a:ext cx="3382962" cy="106045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FF0000"/>
              </a:buClr>
              <a:buSzPts val="4800"/>
              <a:buFont typeface="Libre Franklin Medium"/>
              <a:buNone/>
            </a:pPr>
            <a:r>
              <a:rPr b="0" i="0" lang="en-US" sz="4800" u="none">
                <a:solidFill>
                  <a:srgbClr val="FF0000"/>
                </a:solidFill>
                <a:latin typeface="Libre Franklin Medium"/>
                <a:ea typeface="Libre Franklin Medium"/>
                <a:cs typeface="Libre Franklin Medium"/>
                <a:sym typeface="Libre Franklin Medium"/>
              </a:rPr>
              <a:t>ЧЕРВОНИЙ</a:t>
            </a:r>
            <a:endParaRPr/>
          </a:p>
        </p:txBody>
      </p:sp>
      <p:pic>
        <p:nvPicPr>
          <p:cNvPr id="166" name="Google Shape;166;p7"/>
          <p:cNvPicPr preferRelativeResize="0"/>
          <p:nvPr>
            <p:ph idx="1" type="body"/>
          </p:nvPr>
        </p:nvPicPr>
        <p:blipFill rotWithShape="1">
          <a:blip r:embed="rId3">
            <a:alphaModFix/>
          </a:blip>
          <a:srcRect b="0" l="0" r="0" t="0"/>
          <a:stretch/>
        </p:blipFill>
        <p:spPr>
          <a:xfrm>
            <a:off x="107950" y="1412875"/>
            <a:ext cx="4032250" cy="3468687"/>
          </a:xfrm>
          <a:prstGeom prst="rect">
            <a:avLst/>
          </a:prstGeom>
          <a:noFill/>
          <a:ln>
            <a:noFill/>
          </a:ln>
        </p:spPr>
      </p:pic>
      <p:sp>
        <p:nvSpPr>
          <p:cNvPr id="167" name="Google Shape;167;p7"/>
          <p:cNvSpPr txBox="1"/>
          <p:nvPr>
            <p:ph idx="1" type="body"/>
          </p:nvPr>
        </p:nvSpPr>
        <p:spPr>
          <a:xfrm>
            <a:off x="4211637" y="115887"/>
            <a:ext cx="4752975" cy="6408737"/>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Clr>
                <a:schemeClr val="dk1"/>
              </a:buClr>
              <a:buSzPts val="1800"/>
              <a:buNone/>
            </a:pPr>
            <a:r>
              <a:rPr b="1" i="0" lang="en-US" sz="1800" u="none">
                <a:solidFill>
                  <a:schemeClr val="dk1"/>
                </a:solidFill>
                <a:latin typeface="Libre Franklin"/>
                <a:ea typeface="Libre Franklin"/>
                <a:cs typeface="Libre Franklin"/>
                <a:sym typeface="Libre Franklin"/>
              </a:rPr>
              <a:t>Орган, з яким асоціюється: кров, статеві органи. </a:t>
            </a:r>
            <a:endParaRPr/>
          </a:p>
          <a:p>
            <a:pPr indent="0" lvl="0" marL="0" rtl="0" algn="l">
              <a:lnSpc>
                <a:spcPct val="80000"/>
              </a:lnSpc>
              <a:spcBef>
                <a:spcPts val="800"/>
              </a:spcBef>
              <a:spcAft>
                <a:spcPts val="0"/>
              </a:spcAft>
              <a:buClr>
                <a:schemeClr val="dk1"/>
              </a:buClr>
              <a:buSzPts val="1800"/>
              <a:buNone/>
            </a:pPr>
            <a:r>
              <a:rPr b="1" i="0" lang="en-US" sz="1800" u="none">
                <a:solidFill>
                  <a:schemeClr val="dk1"/>
                </a:solidFill>
                <a:latin typeface="Libre Franklin"/>
                <a:ea typeface="Libre Franklin"/>
                <a:cs typeface="Libre Franklin"/>
                <a:sym typeface="Libre Franklin"/>
              </a:rPr>
              <a:t>Психологія і колір: Наділяє відчуттям безпеки, упевненістю в завтрашньому дні, допомагає простіше впоратися з неприємностями. Формує лідера.</a:t>
            </a:r>
            <a:endParaRPr/>
          </a:p>
          <a:p>
            <a:pPr indent="0" lvl="0" marL="0" rtl="0" algn="l">
              <a:lnSpc>
                <a:spcPct val="80000"/>
              </a:lnSpc>
              <a:spcBef>
                <a:spcPts val="800"/>
              </a:spcBef>
              <a:spcAft>
                <a:spcPts val="0"/>
              </a:spcAft>
              <a:buClr>
                <a:schemeClr val="dk1"/>
              </a:buClr>
              <a:buSzPts val="1800"/>
              <a:buNone/>
            </a:pPr>
            <a:r>
              <a:rPr b="1" i="0" lang="en-US" sz="1800" u="none">
                <a:solidFill>
                  <a:schemeClr val="dk1"/>
                </a:solidFill>
                <a:latin typeface="Libre Franklin"/>
                <a:ea typeface="Libre Franklin"/>
                <a:cs typeface="Libre Franklin"/>
                <a:sym typeface="Libre Franklin"/>
              </a:rPr>
              <a:t>Позитивно впливає на негативні психічні стани:</a:t>
            </a:r>
            <a:endParaRPr/>
          </a:p>
          <a:p>
            <a:pPr indent="0" lvl="0" marL="0" rtl="0" algn="l">
              <a:lnSpc>
                <a:spcPct val="80000"/>
              </a:lnSpc>
              <a:spcBef>
                <a:spcPts val="800"/>
              </a:spcBef>
              <a:spcAft>
                <a:spcPts val="0"/>
              </a:spcAft>
              <a:buClr>
                <a:schemeClr val="dk1"/>
              </a:buClr>
              <a:buSzPts val="1800"/>
              <a:buNone/>
            </a:pPr>
            <a:r>
              <a:rPr b="1" i="0" lang="en-US" sz="1800" u="none">
                <a:solidFill>
                  <a:schemeClr val="dk1"/>
                </a:solidFill>
                <a:latin typeface="Libre Franklin"/>
                <a:ea typeface="Libre Franklin"/>
                <a:cs typeface="Libre Franklin"/>
                <a:sym typeface="Libre Franklin"/>
              </a:rPr>
              <a:t>Фізіологія і колір: червоний - потужний збудник. Активізує роботу внутрішніх органів, позитивно впливає на органи кровообігу, стимулює нервову систему, заряджає енергією печінку і м'язи, позбавляє від депресії, стимулює сексуальну активність. Деякі фахівці стверджують, що вплив червоним кольором допомагає скинути зайві кілограми, оскільки він здатний активізувати обмін речовин. А ще вважається, що цей колір допомагає при захворюваннях суглобів і загоює рани.</a:t>
            </a:r>
            <a:endParaRPr/>
          </a:p>
          <a:p>
            <a:pPr indent="-342900" lvl="0" marL="342900" rtl="0" algn="l">
              <a:spcBef>
                <a:spcPts val="800"/>
              </a:spcBef>
              <a:spcAft>
                <a:spcPts val="0"/>
              </a:spcAft>
              <a:buNone/>
            </a:pPr>
            <a:r>
              <a:t/>
            </a:r>
            <a:endParaRPr b="1" i="0" sz="1800" u="none">
              <a:solidFill>
                <a:schemeClr val="dk1"/>
              </a:solidFill>
              <a:latin typeface="Libre Franklin"/>
              <a:ea typeface="Libre Franklin"/>
              <a:cs typeface="Libre Franklin"/>
              <a:sym typeface="Libre Franklin"/>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8"/>
          <p:cNvSpPr txBox="1"/>
          <p:nvPr>
            <p:ph type="title"/>
          </p:nvPr>
        </p:nvSpPr>
        <p:spPr>
          <a:xfrm>
            <a:off x="611187" y="0"/>
            <a:ext cx="2446337" cy="106045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1"/>
              </a:buClr>
              <a:buSzPts val="4400"/>
              <a:buFont typeface="Libre Franklin Medium"/>
              <a:buNone/>
            </a:pPr>
            <a:r>
              <a:rPr b="1" i="0" lang="en-US" sz="4400" u="none">
                <a:solidFill>
                  <a:schemeClr val="dk1"/>
                </a:solidFill>
                <a:latin typeface="Libre Franklin Medium"/>
                <a:ea typeface="Libre Franklin Medium"/>
                <a:cs typeface="Libre Franklin Medium"/>
                <a:sym typeface="Libre Franklin Medium"/>
              </a:rPr>
              <a:t> </a:t>
            </a:r>
            <a:r>
              <a:rPr b="1" i="0" lang="en-US" sz="4400" u="none">
                <a:solidFill>
                  <a:srgbClr val="FFFF00"/>
                </a:solidFill>
                <a:latin typeface="Libre Franklin Medium"/>
                <a:ea typeface="Libre Franklin Medium"/>
                <a:cs typeface="Libre Franklin Medium"/>
                <a:sym typeface="Libre Franklin Medium"/>
              </a:rPr>
              <a:t>ЖОВТИЙ</a:t>
            </a:r>
            <a:endParaRPr/>
          </a:p>
        </p:txBody>
      </p:sp>
      <p:pic>
        <p:nvPicPr>
          <p:cNvPr id="173" name="Google Shape;173;p8"/>
          <p:cNvPicPr preferRelativeResize="0"/>
          <p:nvPr>
            <p:ph idx="1" type="body"/>
          </p:nvPr>
        </p:nvPicPr>
        <p:blipFill rotWithShape="1">
          <a:blip r:embed="rId3">
            <a:alphaModFix/>
          </a:blip>
          <a:srcRect b="0" l="0" r="0" t="0"/>
          <a:stretch/>
        </p:blipFill>
        <p:spPr>
          <a:xfrm>
            <a:off x="179387" y="1268412"/>
            <a:ext cx="4105275" cy="3517900"/>
          </a:xfrm>
          <a:prstGeom prst="rect">
            <a:avLst/>
          </a:prstGeom>
          <a:noFill/>
          <a:ln>
            <a:noFill/>
          </a:ln>
        </p:spPr>
      </p:pic>
      <p:sp>
        <p:nvSpPr>
          <p:cNvPr id="174" name="Google Shape;174;p8"/>
          <p:cNvSpPr txBox="1"/>
          <p:nvPr>
            <p:ph idx="1" type="body"/>
          </p:nvPr>
        </p:nvSpPr>
        <p:spPr>
          <a:xfrm>
            <a:off x="4500549" y="188900"/>
            <a:ext cx="4561200" cy="5297400"/>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Clr>
                <a:schemeClr val="dk1"/>
              </a:buClr>
              <a:buSzPts val="1600"/>
              <a:buNone/>
            </a:pPr>
            <a:r>
              <a:rPr b="1" i="0" lang="en-US" sz="1600" u="none">
                <a:solidFill>
                  <a:schemeClr val="dk1"/>
                </a:solidFill>
                <a:latin typeface="Libre Franklin"/>
                <a:ea typeface="Libre Franklin"/>
                <a:cs typeface="Libre Franklin"/>
                <a:sym typeface="Libre Franklin"/>
              </a:rPr>
              <a:t>Орган, з яким асоціюється: сонячне сплетення (зв'язує кишечник, печінку і жовчний міхур) </a:t>
            </a:r>
            <a:endParaRPr/>
          </a:p>
          <a:p>
            <a:pPr indent="0" lvl="0" marL="0" rtl="0" algn="l">
              <a:lnSpc>
                <a:spcPct val="80000"/>
              </a:lnSpc>
              <a:spcBef>
                <a:spcPts val="800"/>
              </a:spcBef>
              <a:spcAft>
                <a:spcPts val="0"/>
              </a:spcAft>
              <a:buClr>
                <a:schemeClr val="dk1"/>
              </a:buClr>
              <a:buSzPts val="1600"/>
              <a:buNone/>
            </a:pPr>
            <a:r>
              <a:rPr b="1" i="0" lang="en-US" sz="1600" u="none">
                <a:solidFill>
                  <a:schemeClr val="dk1"/>
                </a:solidFill>
                <a:latin typeface="Libre Franklin"/>
                <a:ea typeface="Libre Franklin"/>
                <a:cs typeface="Libre Franklin"/>
                <a:sym typeface="Libre Franklin"/>
              </a:rPr>
              <a:t>Психологія і колір: Наводить відчуття в рух, звільняє від негативу. Допомагає легше сприймати нові ідеї і приймати різні точки зору. Він сприяє кращій самоорганізації і концентрації думки. Якщо ви хочете, аби ваші гості відчували себе невимушено і веселилися від душі, прикрасьте жовтими предметами. </a:t>
            </a:r>
            <a:endParaRPr/>
          </a:p>
          <a:p>
            <a:pPr indent="0" lvl="0" marL="0" rtl="0" algn="l">
              <a:lnSpc>
                <a:spcPct val="80000"/>
              </a:lnSpc>
              <a:spcBef>
                <a:spcPts val="800"/>
              </a:spcBef>
              <a:spcAft>
                <a:spcPts val="0"/>
              </a:spcAft>
              <a:buClr>
                <a:schemeClr val="dk1"/>
              </a:buClr>
              <a:buSzPts val="1600"/>
              <a:buNone/>
            </a:pPr>
            <a:r>
              <a:rPr b="1" i="0" lang="en-US" sz="1600" u="none">
                <a:solidFill>
                  <a:schemeClr val="dk1"/>
                </a:solidFill>
                <a:latin typeface="Libre Franklin"/>
                <a:ea typeface="Libre Franklin"/>
                <a:cs typeface="Libre Franklin"/>
                <a:sym typeface="Libre Franklin"/>
              </a:rPr>
              <a:t>Допомагає при негативних психічних станах:  творчий блок, депресія, занижена самооцінка, песимізм Жовтий - тонізує, знімає нервову напругу, генерує енергію для м'язів</a:t>
            </a:r>
            <a:endParaRPr/>
          </a:p>
          <a:p>
            <a:pPr indent="0" lvl="0" marL="0" rtl="0" algn="l">
              <a:lnSpc>
                <a:spcPct val="80000"/>
              </a:lnSpc>
              <a:spcBef>
                <a:spcPts val="800"/>
              </a:spcBef>
              <a:spcAft>
                <a:spcPts val="0"/>
              </a:spcAft>
              <a:buClr>
                <a:schemeClr val="dk1"/>
              </a:buClr>
              <a:buSzPts val="1600"/>
              <a:buNone/>
            </a:pPr>
            <a:r>
              <a:rPr b="1" i="0" lang="en-US" sz="1600" u="none">
                <a:solidFill>
                  <a:schemeClr val="dk1"/>
                </a:solidFill>
                <a:latin typeface="Libre Franklin"/>
                <a:ea typeface="Libre Franklin"/>
                <a:cs typeface="Libre Franklin"/>
                <a:sym typeface="Libre Franklin"/>
              </a:rPr>
              <a:t>Фізіологія і колір: Добре лікує травну систему, забезпечує її роботу. В основному впливає на перебіг жовчі, яка грає роль в поглинанні і переварюванні жирів. Покращує пам'ять. Це колір радісного настрою і сексуальності.</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9"/>
          <p:cNvSpPr txBox="1"/>
          <p:nvPr>
            <p:ph type="title"/>
          </p:nvPr>
        </p:nvSpPr>
        <p:spPr>
          <a:xfrm>
            <a:off x="395287" y="188912"/>
            <a:ext cx="3525837" cy="106045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16A10F"/>
              </a:buClr>
              <a:buSzPts val="6000"/>
              <a:buFont typeface="Libre Franklin Medium"/>
              <a:buNone/>
            </a:pPr>
            <a:r>
              <a:rPr b="0" i="0" lang="en-US" sz="6000" u="none">
                <a:solidFill>
                  <a:srgbClr val="16A10F"/>
                </a:solidFill>
                <a:latin typeface="Libre Franklin Medium"/>
                <a:ea typeface="Libre Franklin Medium"/>
                <a:cs typeface="Libre Franklin Medium"/>
                <a:sym typeface="Libre Franklin Medium"/>
              </a:rPr>
              <a:t>ЗЕЛЕНИЙ</a:t>
            </a:r>
            <a:endParaRPr/>
          </a:p>
        </p:txBody>
      </p:sp>
      <p:pic>
        <p:nvPicPr>
          <p:cNvPr id="180" name="Google Shape;180;p9"/>
          <p:cNvPicPr preferRelativeResize="0"/>
          <p:nvPr>
            <p:ph idx="1" type="body"/>
          </p:nvPr>
        </p:nvPicPr>
        <p:blipFill rotWithShape="1">
          <a:blip r:embed="rId3">
            <a:alphaModFix/>
          </a:blip>
          <a:srcRect b="0" l="0" r="0" t="0"/>
          <a:stretch/>
        </p:blipFill>
        <p:spPr>
          <a:xfrm>
            <a:off x="107950" y="1412875"/>
            <a:ext cx="4637087" cy="3311525"/>
          </a:xfrm>
          <a:prstGeom prst="rect">
            <a:avLst/>
          </a:prstGeom>
          <a:noFill/>
          <a:ln>
            <a:noFill/>
          </a:ln>
        </p:spPr>
      </p:pic>
      <p:sp>
        <p:nvSpPr>
          <p:cNvPr id="181" name="Google Shape;181;p9"/>
          <p:cNvSpPr txBox="1"/>
          <p:nvPr>
            <p:ph idx="1" type="body"/>
          </p:nvPr>
        </p:nvSpPr>
        <p:spPr>
          <a:xfrm>
            <a:off x="4932362" y="188912"/>
            <a:ext cx="3960812" cy="6480175"/>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Clr>
                <a:schemeClr val="dk1"/>
              </a:buClr>
              <a:buSzPts val="1400"/>
              <a:buNone/>
            </a:pPr>
            <a:r>
              <a:rPr b="1" i="0" lang="en-US" sz="1400" u="none">
                <a:solidFill>
                  <a:schemeClr val="dk1"/>
                </a:solidFill>
                <a:latin typeface="Libre Franklin"/>
                <a:ea typeface="Libre Franklin"/>
                <a:cs typeface="Libre Franklin"/>
                <a:sym typeface="Libre Franklin"/>
              </a:rPr>
              <a:t>Психологія і колір: є проміжним між чорним і білим кольорами, тому вважається нейтральним кольором.</a:t>
            </a:r>
            <a:endParaRPr/>
          </a:p>
          <a:p>
            <a:pPr indent="0" lvl="0" marL="0" rtl="0" algn="l">
              <a:lnSpc>
                <a:spcPct val="80000"/>
              </a:lnSpc>
              <a:spcBef>
                <a:spcPts val="800"/>
              </a:spcBef>
              <a:spcAft>
                <a:spcPts val="0"/>
              </a:spcAft>
              <a:buClr>
                <a:schemeClr val="dk1"/>
              </a:buClr>
              <a:buSzPts val="1400"/>
              <a:buNone/>
            </a:pPr>
            <a:r>
              <a:rPr b="1" i="0" lang="en-US" sz="1400" u="none">
                <a:solidFill>
                  <a:schemeClr val="dk1"/>
                </a:solidFill>
                <a:latin typeface="Libre Franklin"/>
                <a:ea typeface="Libre Franklin"/>
                <a:cs typeface="Libre Franklin"/>
                <a:sym typeface="Libre Franklin"/>
              </a:rPr>
              <a:t>Орган, з яким асоціюється: серце. </a:t>
            </a:r>
            <a:endParaRPr/>
          </a:p>
          <a:p>
            <a:pPr indent="0" lvl="0" marL="0" rtl="0" algn="l">
              <a:lnSpc>
                <a:spcPct val="80000"/>
              </a:lnSpc>
              <a:spcBef>
                <a:spcPts val="800"/>
              </a:spcBef>
              <a:spcAft>
                <a:spcPts val="0"/>
              </a:spcAft>
              <a:buClr>
                <a:schemeClr val="dk1"/>
              </a:buClr>
              <a:buSzPts val="1400"/>
              <a:buNone/>
            </a:pPr>
            <a:r>
              <a:rPr b="1" i="0" lang="en-US" sz="1400" u="none">
                <a:solidFill>
                  <a:schemeClr val="dk1"/>
                </a:solidFill>
                <a:latin typeface="Libre Franklin"/>
                <a:ea typeface="Libre Franklin"/>
                <a:cs typeface="Libre Franklin"/>
                <a:sym typeface="Libre Franklin"/>
              </a:rPr>
              <a:t>Психологія і колір: Коли ми думаємо про зелений колір, ми представляємо ліс, дерева, траву. Внаслідок того, що зелений об'єднує нас з природою, він допомагає нам бути ближче один до одного. Коли вам бракує зеленого кольору, ви позбавляєтеся гармонії.</a:t>
            </a:r>
            <a:endParaRPr/>
          </a:p>
          <a:p>
            <a:pPr indent="0" lvl="0" marL="0" rtl="0" algn="l">
              <a:lnSpc>
                <a:spcPct val="80000"/>
              </a:lnSpc>
              <a:spcBef>
                <a:spcPts val="800"/>
              </a:spcBef>
              <a:spcAft>
                <a:spcPts val="0"/>
              </a:spcAft>
              <a:buClr>
                <a:schemeClr val="dk1"/>
              </a:buClr>
              <a:buSzPts val="1400"/>
              <a:buNone/>
            </a:pPr>
            <a:r>
              <a:rPr b="1" i="0" lang="en-US" sz="1400" u="none">
                <a:solidFill>
                  <a:schemeClr val="dk1"/>
                </a:solidFill>
                <a:latin typeface="Libre Franklin"/>
                <a:ea typeface="Libre Franklin"/>
                <a:cs typeface="Libre Franklin"/>
                <a:sym typeface="Libre Franklin"/>
              </a:rPr>
              <a:t>Допомагає при негативних психічних станах: неврівноваженість, злість, грубість, скутість в емоціях і відчуттях. </a:t>
            </a:r>
            <a:endParaRPr/>
          </a:p>
          <a:p>
            <a:pPr indent="0" lvl="0" marL="0" rtl="0" algn="l">
              <a:lnSpc>
                <a:spcPct val="80000"/>
              </a:lnSpc>
              <a:spcBef>
                <a:spcPts val="800"/>
              </a:spcBef>
              <a:spcAft>
                <a:spcPts val="0"/>
              </a:spcAft>
              <a:buClr>
                <a:schemeClr val="dk1"/>
              </a:buClr>
              <a:buSzPts val="1400"/>
              <a:buNone/>
            </a:pPr>
            <a:r>
              <a:rPr b="1" i="0" lang="en-US" sz="1400" u="none">
                <a:solidFill>
                  <a:schemeClr val="dk1"/>
                </a:solidFill>
                <a:latin typeface="Libre Franklin"/>
                <a:ea typeface="Libre Franklin"/>
                <a:cs typeface="Libre Franklin"/>
                <a:sym typeface="Libre Franklin"/>
              </a:rPr>
              <a:t>Фізіологія і колір: найчастіше серцеві напади виникають із-за емоційних проблем, що скупчилися. </a:t>
            </a:r>
            <a:endParaRPr/>
          </a:p>
          <a:p>
            <a:pPr indent="0" lvl="0" marL="0" rtl="0" algn="l">
              <a:lnSpc>
                <a:spcPct val="80000"/>
              </a:lnSpc>
              <a:spcBef>
                <a:spcPts val="800"/>
              </a:spcBef>
              <a:spcAft>
                <a:spcPts val="0"/>
              </a:spcAft>
              <a:buClr>
                <a:schemeClr val="dk1"/>
              </a:buClr>
              <a:buSzPts val="1400"/>
              <a:buNone/>
            </a:pPr>
            <a:r>
              <a:rPr b="1" i="0" lang="en-US" sz="1400" u="none">
                <a:solidFill>
                  <a:schemeClr val="dk1"/>
                </a:solidFill>
                <a:latin typeface="Libre Franklin"/>
                <a:ea typeface="Libre Franklin"/>
                <a:cs typeface="Libre Franklin"/>
                <a:sym typeface="Libre Franklin"/>
              </a:rPr>
              <a:t>Зелений - усуває спазми судин і знижує кров'яний тиск, лікує головний біль, розширює капіляри, сприяє гарному настрою. Допомагає при серцево-судинних хворобах, невралгіях, астмі, остеохондрозі, імпотенції, безсоння. Може використовуватися для лікування глаукоми, короткозорості, хвороб сітківки та зорового нерва.</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10"/>
          <p:cNvSpPr txBox="1"/>
          <p:nvPr>
            <p:ph type="title"/>
          </p:nvPr>
        </p:nvSpPr>
        <p:spPr>
          <a:xfrm>
            <a:off x="323850" y="765175"/>
            <a:ext cx="4464050" cy="9874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00B050"/>
              </a:buClr>
              <a:buSzPts val="4800"/>
              <a:buFont typeface="Libre Franklin Medium"/>
              <a:buNone/>
            </a:pPr>
            <a:r>
              <a:rPr b="1" i="0" lang="en-US" sz="4800" u="none">
                <a:solidFill>
                  <a:srgbClr val="00B050"/>
                </a:solidFill>
                <a:latin typeface="Libre Franklin Medium"/>
                <a:ea typeface="Libre Franklin Medium"/>
                <a:cs typeface="Libre Franklin Medium"/>
                <a:sym typeface="Libre Franklin Medium"/>
              </a:rPr>
              <a:t>СМАРАГДОВИЙ</a:t>
            </a:r>
            <a:endParaRPr/>
          </a:p>
        </p:txBody>
      </p:sp>
      <p:pic>
        <p:nvPicPr>
          <p:cNvPr id="187" name="Google Shape;187;p10"/>
          <p:cNvPicPr preferRelativeResize="0"/>
          <p:nvPr>
            <p:ph idx="1" type="body"/>
          </p:nvPr>
        </p:nvPicPr>
        <p:blipFill rotWithShape="1">
          <a:blip r:embed="rId3">
            <a:alphaModFix/>
          </a:blip>
          <a:srcRect b="0" l="0" r="0" t="0"/>
          <a:stretch/>
        </p:blipFill>
        <p:spPr>
          <a:xfrm>
            <a:off x="250825" y="1700212"/>
            <a:ext cx="4437062" cy="3168650"/>
          </a:xfrm>
          <a:prstGeom prst="rect">
            <a:avLst/>
          </a:prstGeom>
          <a:noFill/>
          <a:ln>
            <a:noFill/>
          </a:ln>
        </p:spPr>
      </p:pic>
      <p:sp>
        <p:nvSpPr>
          <p:cNvPr id="188" name="Google Shape;188;p10"/>
          <p:cNvSpPr txBox="1"/>
          <p:nvPr>
            <p:ph idx="1" type="body"/>
          </p:nvPr>
        </p:nvSpPr>
        <p:spPr>
          <a:xfrm>
            <a:off x="4860925" y="404812"/>
            <a:ext cx="4283075" cy="5976937"/>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Clr>
                <a:schemeClr val="dk1"/>
              </a:buClr>
              <a:buSzPts val="2400"/>
              <a:buNone/>
            </a:pPr>
            <a:r>
              <a:rPr b="1" i="0" lang="en-US" sz="2400" u="none">
                <a:solidFill>
                  <a:schemeClr val="dk1"/>
                </a:solidFill>
                <a:latin typeface="Times New Roman"/>
                <a:ea typeface="Times New Roman"/>
                <a:cs typeface="Times New Roman"/>
                <a:sym typeface="Times New Roman"/>
              </a:rPr>
              <a:t>Це один з найпозитивніших кольорів спектру, він наділяє відчуттям матеріального благополуччя і відчуттям вдячності за все, що ми маємо. Співвідноситься з умінням брати і віддавати вільно, аби постійно знаходитися в гармонії. Як і останні темні відтінки зеленого смарагдовий сприяє заспокоєнню. Цей колір усуне будь-який дисбаланс у вашому організмі.</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11"/>
          <p:cNvSpPr txBox="1"/>
          <p:nvPr>
            <p:ph type="title"/>
          </p:nvPr>
        </p:nvSpPr>
        <p:spPr>
          <a:xfrm>
            <a:off x="539750" y="38100"/>
            <a:ext cx="3525837" cy="1144587"/>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33CCCC"/>
              </a:buClr>
              <a:buSzPts val="2800"/>
              <a:buFont typeface="Libre Franklin Medium"/>
              <a:buNone/>
            </a:pPr>
            <a:r>
              <a:rPr b="0" i="0" lang="en-US" sz="2800" u="none">
                <a:solidFill>
                  <a:srgbClr val="33CCCC"/>
                </a:solidFill>
                <a:latin typeface="Libre Franklin Medium"/>
                <a:ea typeface="Libre Franklin Medium"/>
                <a:cs typeface="Libre Franklin Medium"/>
                <a:sym typeface="Libre Franklin Medium"/>
              </a:rPr>
              <a:t>БІРЮЗОВИЙ</a:t>
            </a:r>
            <a:endParaRPr/>
          </a:p>
        </p:txBody>
      </p:sp>
      <p:pic>
        <p:nvPicPr>
          <p:cNvPr id="194" name="Google Shape;194;p11"/>
          <p:cNvPicPr preferRelativeResize="0"/>
          <p:nvPr>
            <p:ph idx="1" type="body"/>
          </p:nvPr>
        </p:nvPicPr>
        <p:blipFill rotWithShape="1">
          <a:blip r:embed="rId3">
            <a:alphaModFix/>
          </a:blip>
          <a:srcRect b="0" l="0" r="0" t="0"/>
          <a:stretch/>
        </p:blipFill>
        <p:spPr>
          <a:xfrm>
            <a:off x="34925" y="1341437"/>
            <a:ext cx="4176712" cy="4021137"/>
          </a:xfrm>
          <a:prstGeom prst="rect">
            <a:avLst/>
          </a:prstGeom>
          <a:noFill/>
          <a:ln>
            <a:noFill/>
          </a:ln>
        </p:spPr>
      </p:pic>
      <p:sp>
        <p:nvSpPr>
          <p:cNvPr id="195" name="Google Shape;195;p11"/>
          <p:cNvSpPr txBox="1"/>
          <p:nvPr>
            <p:ph idx="1" type="body"/>
          </p:nvPr>
        </p:nvSpPr>
        <p:spPr>
          <a:xfrm>
            <a:off x="4243387" y="9525"/>
            <a:ext cx="4932362" cy="6337300"/>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Clr>
                <a:schemeClr val="dk1"/>
              </a:buClr>
              <a:buSzPts val="1400"/>
              <a:buNone/>
            </a:pPr>
            <a:r>
              <a:rPr b="1" i="0" lang="en-US" sz="1400" u="none">
                <a:solidFill>
                  <a:schemeClr val="dk1"/>
                </a:solidFill>
                <a:latin typeface="Libre Franklin"/>
                <a:ea typeface="Libre Franklin"/>
                <a:cs typeface="Libre Franklin"/>
                <a:sym typeface="Libre Franklin"/>
              </a:rPr>
              <a:t>     </a:t>
            </a:r>
            <a:r>
              <a:rPr b="1" i="0" lang="en-US" sz="2400" u="none">
                <a:solidFill>
                  <a:schemeClr val="dk1"/>
                </a:solidFill>
                <a:latin typeface="Times New Roman"/>
                <a:ea typeface="Times New Roman"/>
                <a:cs typeface="Times New Roman"/>
                <a:sym typeface="Times New Roman"/>
              </a:rPr>
              <a:t>Ключові значення і символіка:  </a:t>
            </a:r>
            <a:endParaRPr/>
          </a:p>
          <a:p>
            <a:pPr indent="0" lvl="0" marL="0" rtl="0" algn="l">
              <a:lnSpc>
                <a:spcPct val="80000"/>
              </a:lnSpc>
              <a:spcBef>
                <a:spcPts val="800"/>
              </a:spcBef>
              <a:spcAft>
                <a:spcPts val="0"/>
              </a:spcAft>
              <a:buClr>
                <a:schemeClr val="dk1"/>
              </a:buClr>
              <a:buSzPts val="2400"/>
              <a:buNone/>
            </a:pPr>
            <a:r>
              <a:rPr b="1" i="0" lang="en-US" sz="2400" u="none">
                <a:solidFill>
                  <a:schemeClr val="dk1"/>
                </a:solidFill>
                <a:latin typeface="Times New Roman"/>
                <a:ea typeface="Times New Roman"/>
                <a:cs typeface="Times New Roman"/>
                <a:sym typeface="Times New Roman"/>
              </a:rPr>
              <a:t>Психологія і колір: Містить в собі два кольори: зелений і блакитний. Як перший гармонізує, як другою створює відчуття чистоти. </a:t>
            </a:r>
            <a:endParaRPr/>
          </a:p>
          <a:p>
            <a:pPr indent="0" lvl="0" marL="0" rtl="0" algn="l">
              <a:lnSpc>
                <a:spcPct val="80000"/>
              </a:lnSpc>
              <a:spcBef>
                <a:spcPts val="800"/>
              </a:spcBef>
              <a:spcAft>
                <a:spcPts val="0"/>
              </a:spcAft>
              <a:buClr>
                <a:schemeClr val="dk1"/>
              </a:buClr>
              <a:buSzPts val="2400"/>
              <a:buNone/>
            </a:pPr>
            <a:r>
              <a:rPr b="1" i="0" lang="en-US" sz="2400" u="none">
                <a:solidFill>
                  <a:schemeClr val="dk1"/>
                </a:solidFill>
                <a:latin typeface="Times New Roman"/>
                <a:ea typeface="Times New Roman"/>
                <a:cs typeface="Times New Roman"/>
                <a:sym typeface="Times New Roman"/>
              </a:rPr>
              <a:t>Якщо ви нервуєте в присутність інших людей, вам допоможе бірюзовий колір. Бірюзовий допоможе знаходити потрібні слова і підтримувати контакт із слухачами.</a:t>
            </a:r>
            <a:endParaRPr/>
          </a:p>
          <a:p>
            <a:pPr indent="0" lvl="0" marL="0" rtl="0" algn="l">
              <a:lnSpc>
                <a:spcPct val="80000"/>
              </a:lnSpc>
              <a:spcBef>
                <a:spcPts val="800"/>
              </a:spcBef>
              <a:spcAft>
                <a:spcPts val="0"/>
              </a:spcAft>
              <a:buClr>
                <a:schemeClr val="dk1"/>
              </a:buClr>
              <a:buSzPts val="2400"/>
              <a:buNone/>
            </a:pPr>
            <a:r>
              <a:rPr b="1" i="0" lang="en-US" sz="2400" u="none">
                <a:solidFill>
                  <a:schemeClr val="dk1"/>
                </a:solidFill>
                <a:latin typeface="Times New Roman"/>
                <a:ea typeface="Times New Roman"/>
                <a:cs typeface="Times New Roman"/>
                <a:sym typeface="Times New Roman"/>
              </a:rPr>
              <a:t>Фізіологія і колір: Як блакитний колір, бірюзовий володіє антисептичними властивостями, як зелений гармонізує.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12"/>
          <p:cNvSpPr txBox="1"/>
          <p:nvPr>
            <p:ph type="title"/>
          </p:nvPr>
        </p:nvSpPr>
        <p:spPr>
          <a:xfrm>
            <a:off x="395287" y="188912"/>
            <a:ext cx="4032250" cy="127635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00B0F0"/>
              </a:buClr>
              <a:buSzPts val="5400"/>
              <a:buFont typeface="Libre Franklin Medium"/>
              <a:buNone/>
            </a:pPr>
            <a:r>
              <a:rPr b="0" i="0" lang="en-US" sz="5400" u="none">
                <a:solidFill>
                  <a:srgbClr val="00B0F0"/>
                </a:solidFill>
                <a:latin typeface="Libre Franklin Medium"/>
                <a:ea typeface="Libre Franklin Medium"/>
                <a:cs typeface="Libre Franklin Medium"/>
                <a:sym typeface="Libre Franklin Medium"/>
              </a:rPr>
              <a:t>БЛАКИТНИЙ</a:t>
            </a:r>
            <a:endParaRPr/>
          </a:p>
        </p:txBody>
      </p:sp>
      <p:pic>
        <p:nvPicPr>
          <p:cNvPr id="201" name="Google Shape;201;p12"/>
          <p:cNvPicPr preferRelativeResize="0"/>
          <p:nvPr>
            <p:ph idx="1" type="body"/>
          </p:nvPr>
        </p:nvPicPr>
        <p:blipFill rotWithShape="1">
          <a:blip r:embed="rId3">
            <a:alphaModFix/>
          </a:blip>
          <a:srcRect b="0" l="0" r="0" t="0"/>
          <a:stretch/>
        </p:blipFill>
        <p:spPr>
          <a:xfrm>
            <a:off x="323850" y="1268412"/>
            <a:ext cx="4175125" cy="3663950"/>
          </a:xfrm>
          <a:prstGeom prst="rect">
            <a:avLst/>
          </a:prstGeom>
          <a:noFill/>
          <a:ln>
            <a:noFill/>
          </a:ln>
        </p:spPr>
      </p:pic>
      <p:sp>
        <p:nvSpPr>
          <p:cNvPr id="202" name="Google Shape;202;p12"/>
          <p:cNvSpPr txBox="1"/>
          <p:nvPr>
            <p:ph idx="1" type="body"/>
          </p:nvPr>
        </p:nvSpPr>
        <p:spPr>
          <a:xfrm>
            <a:off x="4643437" y="115887"/>
            <a:ext cx="4249737" cy="6481762"/>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Clr>
                <a:schemeClr val="dk1"/>
              </a:buClr>
              <a:buSzPts val="1800"/>
              <a:buNone/>
            </a:pPr>
            <a:r>
              <a:rPr b="1" i="0" lang="en-US" sz="1800" u="none">
                <a:solidFill>
                  <a:schemeClr val="dk1"/>
                </a:solidFill>
                <a:latin typeface="Libre Franklin"/>
                <a:ea typeface="Libre Franklin"/>
                <a:cs typeface="Libre Franklin"/>
                <a:sym typeface="Libre Franklin"/>
              </a:rPr>
              <a:t>Орган, з яким асоціюється: горло, щитовидна залоза. </a:t>
            </a:r>
            <a:endParaRPr/>
          </a:p>
          <a:p>
            <a:pPr indent="0" lvl="0" marL="0" rtl="0" algn="l">
              <a:lnSpc>
                <a:spcPct val="80000"/>
              </a:lnSpc>
              <a:spcBef>
                <a:spcPts val="800"/>
              </a:spcBef>
              <a:spcAft>
                <a:spcPts val="0"/>
              </a:spcAft>
              <a:buClr>
                <a:schemeClr val="dk1"/>
              </a:buClr>
              <a:buSzPts val="1800"/>
              <a:buNone/>
            </a:pPr>
            <a:r>
              <a:rPr b="1" i="0" lang="en-US" sz="1800" u="none">
                <a:solidFill>
                  <a:schemeClr val="dk1"/>
                </a:solidFill>
                <a:latin typeface="Libre Franklin"/>
                <a:ea typeface="Libre Franklin"/>
                <a:cs typeface="Libre Franklin"/>
                <a:sym typeface="Libre Franklin"/>
              </a:rPr>
              <a:t>Психологія і колір: Цей колір пов'язаний з інтелектом і умінням утихомирювати за допомогою слів. </a:t>
            </a:r>
            <a:endParaRPr/>
          </a:p>
          <a:p>
            <a:pPr indent="0" lvl="0" marL="0" rtl="0" algn="l">
              <a:lnSpc>
                <a:spcPct val="80000"/>
              </a:lnSpc>
              <a:spcBef>
                <a:spcPts val="800"/>
              </a:spcBef>
              <a:spcAft>
                <a:spcPts val="0"/>
              </a:spcAft>
              <a:buClr>
                <a:schemeClr val="dk1"/>
              </a:buClr>
              <a:buSzPts val="1800"/>
              <a:buNone/>
            </a:pPr>
            <a:r>
              <a:rPr b="1" i="0" lang="en-US" sz="1800" u="none">
                <a:solidFill>
                  <a:schemeClr val="dk1"/>
                </a:solidFill>
                <a:latin typeface="Libre Franklin"/>
                <a:ea typeface="Libre Franklin"/>
                <a:cs typeface="Libre Franklin"/>
                <a:sym typeface="Libre Franklin"/>
              </a:rPr>
              <a:t>За допомогою блакитного можна відмовитися від зовнішнього світу і, залишившись наодинці зі своїми думками, споглядати і спокійно роздумувати. Сприяє креативності.</a:t>
            </a:r>
            <a:endParaRPr/>
          </a:p>
          <a:p>
            <a:pPr indent="0" lvl="0" marL="0" rtl="0" algn="l">
              <a:lnSpc>
                <a:spcPct val="80000"/>
              </a:lnSpc>
              <a:spcBef>
                <a:spcPts val="800"/>
              </a:spcBef>
              <a:spcAft>
                <a:spcPts val="0"/>
              </a:spcAft>
              <a:buClr>
                <a:schemeClr val="dk1"/>
              </a:buClr>
              <a:buSzPts val="1800"/>
              <a:buNone/>
            </a:pPr>
            <a:r>
              <a:rPr b="1" i="0" lang="en-US" sz="1800" u="none">
                <a:solidFill>
                  <a:schemeClr val="dk1"/>
                </a:solidFill>
                <a:latin typeface="Libre Franklin"/>
                <a:ea typeface="Libre Franklin"/>
                <a:cs typeface="Libre Franklin"/>
                <a:sym typeface="Libre Franklin"/>
              </a:rPr>
              <a:t>Допомагає при негативних психічних станах:</a:t>
            </a:r>
            <a:endParaRPr/>
          </a:p>
          <a:p>
            <a:pPr indent="0" lvl="0" marL="0" rtl="0" algn="l">
              <a:lnSpc>
                <a:spcPct val="80000"/>
              </a:lnSpc>
              <a:spcBef>
                <a:spcPts val="800"/>
              </a:spcBef>
              <a:spcAft>
                <a:spcPts val="0"/>
              </a:spcAft>
              <a:buClr>
                <a:schemeClr val="dk1"/>
              </a:buClr>
              <a:buSzPts val="1800"/>
              <a:buNone/>
            </a:pPr>
            <a:r>
              <a:rPr b="1" i="0" lang="en-US" sz="1800" u="none">
                <a:solidFill>
                  <a:schemeClr val="dk1"/>
                </a:solidFill>
                <a:latin typeface="Libre Franklin"/>
                <a:ea typeface="Libre Franklin"/>
                <a:cs typeface="Libre Franklin"/>
                <a:sym typeface="Libre Franklin"/>
              </a:rPr>
              <a:t> сором’язливість, страх говорити, погані стосунки. </a:t>
            </a:r>
            <a:endParaRPr/>
          </a:p>
          <a:p>
            <a:pPr indent="0" lvl="0" marL="0" rtl="0" algn="l">
              <a:lnSpc>
                <a:spcPct val="80000"/>
              </a:lnSpc>
              <a:spcBef>
                <a:spcPts val="800"/>
              </a:spcBef>
              <a:spcAft>
                <a:spcPts val="0"/>
              </a:spcAft>
              <a:buClr>
                <a:schemeClr val="dk1"/>
              </a:buClr>
              <a:buSzPts val="1800"/>
              <a:buNone/>
            </a:pPr>
            <a:r>
              <a:rPr b="1" i="0" lang="en-US" sz="1800" u="none">
                <a:solidFill>
                  <a:schemeClr val="dk1"/>
                </a:solidFill>
                <a:latin typeface="Libre Franklin"/>
                <a:ea typeface="Libre Franklin"/>
                <a:cs typeface="Libre Franklin"/>
                <a:sym typeface="Libre Franklin"/>
              </a:rPr>
              <a:t>Фізіологія і колір: при безсонні допоможе заснути, оскільки діє розслаблююче. Має протизапальну дію, має знеболюючу дію. Блакитний звужує і охолоджує.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13"/>
          <p:cNvSpPr txBox="1"/>
          <p:nvPr>
            <p:ph type="title"/>
          </p:nvPr>
        </p:nvSpPr>
        <p:spPr>
          <a:xfrm>
            <a:off x="395287" y="333375"/>
            <a:ext cx="4030662" cy="987425"/>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00589A"/>
              </a:buClr>
              <a:buSzPts val="6600"/>
              <a:buFont typeface="Libre Franklin Medium"/>
              <a:buNone/>
            </a:pPr>
            <a:r>
              <a:rPr b="0" i="0" lang="en-US" sz="6600" u="none">
                <a:solidFill>
                  <a:srgbClr val="00589A"/>
                </a:solidFill>
                <a:latin typeface="Libre Franklin Medium"/>
                <a:ea typeface="Libre Franklin Medium"/>
                <a:cs typeface="Libre Franklin Medium"/>
                <a:sym typeface="Libre Franklin Medium"/>
              </a:rPr>
              <a:t>СИНІЙ</a:t>
            </a:r>
            <a:endParaRPr/>
          </a:p>
        </p:txBody>
      </p:sp>
      <p:pic>
        <p:nvPicPr>
          <p:cNvPr id="208" name="Google Shape;208;p13"/>
          <p:cNvPicPr preferRelativeResize="0"/>
          <p:nvPr>
            <p:ph idx="1" type="body"/>
          </p:nvPr>
        </p:nvPicPr>
        <p:blipFill rotWithShape="1">
          <a:blip r:embed="rId3">
            <a:alphaModFix/>
          </a:blip>
          <a:srcRect b="0" l="0" r="0" t="0"/>
          <a:stretch/>
        </p:blipFill>
        <p:spPr>
          <a:xfrm>
            <a:off x="179387" y="1341437"/>
            <a:ext cx="4176712" cy="3556000"/>
          </a:xfrm>
          <a:prstGeom prst="rect">
            <a:avLst/>
          </a:prstGeom>
          <a:noFill/>
          <a:ln>
            <a:noFill/>
          </a:ln>
        </p:spPr>
      </p:pic>
      <p:sp>
        <p:nvSpPr>
          <p:cNvPr id="209" name="Google Shape;209;p13"/>
          <p:cNvSpPr txBox="1"/>
          <p:nvPr>
            <p:ph idx="1" type="body"/>
          </p:nvPr>
        </p:nvSpPr>
        <p:spPr>
          <a:xfrm>
            <a:off x="4500562" y="188912"/>
            <a:ext cx="4392612" cy="6048375"/>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Clr>
                <a:schemeClr val="dk1"/>
              </a:buClr>
              <a:buSzPts val="1800"/>
              <a:buNone/>
            </a:pPr>
            <a:r>
              <a:rPr b="1" i="0" lang="en-US" sz="1800" u="none">
                <a:solidFill>
                  <a:schemeClr val="dk1"/>
                </a:solidFill>
                <a:latin typeface="Libre Franklin"/>
                <a:ea typeface="Libre Franklin"/>
                <a:cs typeface="Libre Franklin"/>
                <a:sym typeface="Libre Franklin"/>
              </a:rPr>
              <a:t>Орган, з яким асоціюється: гіпофіз, "третє око". </a:t>
            </a:r>
            <a:endParaRPr/>
          </a:p>
          <a:p>
            <a:pPr indent="0" lvl="0" marL="0" rtl="0" algn="l">
              <a:lnSpc>
                <a:spcPct val="80000"/>
              </a:lnSpc>
              <a:spcBef>
                <a:spcPts val="800"/>
              </a:spcBef>
              <a:spcAft>
                <a:spcPts val="0"/>
              </a:spcAft>
              <a:buClr>
                <a:schemeClr val="dk1"/>
              </a:buClr>
              <a:buSzPts val="1800"/>
              <a:buNone/>
            </a:pPr>
            <a:r>
              <a:rPr b="1" i="0" lang="en-US" sz="1800" u="none">
                <a:solidFill>
                  <a:schemeClr val="dk1"/>
                </a:solidFill>
                <a:latin typeface="Libre Franklin"/>
                <a:ea typeface="Libre Franklin"/>
                <a:cs typeface="Libre Franklin"/>
                <a:sym typeface="Libre Franklin"/>
              </a:rPr>
              <a:t>Психологія і колір: розвиває психічні здібності. Очищає мислення, звільняє від тривог і страхів, дозволяє почути внутрішній голос і прийняти правильне рішення (інтуїція). З індиго простіше переходити на тонші рівні свідомості. </a:t>
            </a:r>
            <a:endParaRPr/>
          </a:p>
          <a:p>
            <a:pPr indent="0" lvl="0" marL="0" rtl="0" algn="l">
              <a:lnSpc>
                <a:spcPct val="80000"/>
              </a:lnSpc>
              <a:spcBef>
                <a:spcPts val="800"/>
              </a:spcBef>
              <a:spcAft>
                <a:spcPts val="0"/>
              </a:spcAft>
              <a:buClr>
                <a:schemeClr val="dk1"/>
              </a:buClr>
              <a:buSzPts val="1800"/>
              <a:buNone/>
            </a:pPr>
            <a:r>
              <a:rPr b="1" i="0" lang="en-US" sz="1800" u="none">
                <a:solidFill>
                  <a:schemeClr val="dk1"/>
                </a:solidFill>
                <a:latin typeface="Libre Franklin"/>
                <a:ea typeface="Libre Franklin"/>
                <a:cs typeface="Libre Franklin"/>
                <a:sym typeface="Libre Franklin"/>
              </a:rPr>
              <a:t>Допомагає при негативних психічних станах: одержимість, параноя, істерія. </a:t>
            </a:r>
            <a:endParaRPr/>
          </a:p>
          <a:p>
            <a:pPr indent="0" lvl="0" marL="0" rtl="0" algn="l">
              <a:lnSpc>
                <a:spcPct val="80000"/>
              </a:lnSpc>
              <a:spcBef>
                <a:spcPts val="800"/>
              </a:spcBef>
              <a:spcAft>
                <a:spcPts val="0"/>
              </a:spcAft>
              <a:buClr>
                <a:schemeClr val="dk1"/>
              </a:buClr>
              <a:buSzPts val="1800"/>
              <a:buNone/>
            </a:pPr>
            <a:r>
              <a:rPr b="1" i="0" lang="en-US" sz="1800" u="none">
                <a:solidFill>
                  <a:schemeClr val="dk1"/>
                </a:solidFill>
                <a:latin typeface="Libre Franklin"/>
                <a:ea typeface="Libre Franklin"/>
                <a:cs typeface="Libre Franklin"/>
                <a:sym typeface="Libre Franklin"/>
              </a:rPr>
              <a:t>Синій - знижує кров'яний тиск, уповільнює серцебиття, рятує від безсоння. Має протимікробну дію, його використовують при </a:t>
            </a:r>
            <a:r>
              <a:rPr lang="en-US" sz="1800"/>
              <a:t>дезінфекції</a:t>
            </a:r>
            <a:r>
              <a:rPr b="1" i="0" lang="en-US" sz="1800" u="none">
                <a:solidFill>
                  <a:schemeClr val="dk1"/>
                </a:solidFill>
                <a:latin typeface="Libre Franklin"/>
                <a:ea typeface="Libre Franklin"/>
                <a:cs typeface="Libre Franklin"/>
                <a:sym typeface="Libre Franklin"/>
              </a:rPr>
              <a:t> приміщень, лікуванні хвороб вуха, горла і носа, захворювань рогівки, початкової катаракті, короткозорості. Але при тривалій дії викликали втому і депресію.</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14"/>
          <p:cNvSpPr txBox="1"/>
          <p:nvPr>
            <p:ph type="title"/>
          </p:nvPr>
        </p:nvSpPr>
        <p:spPr>
          <a:xfrm>
            <a:off x="323850" y="188912"/>
            <a:ext cx="3814762" cy="106045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7030A0"/>
              </a:buClr>
              <a:buSzPts val="4800"/>
              <a:buFont typeface="Libre Franklin Medium"/>
              <a:buNone/>
            </a:pPr>
            <a:r>
              <a:rPr b="0" i="0" lang="en-US" sz="4800" u="none">
                <a:solidFill>
                  <a:srgbClr val="7030A0"/>
                </a:solidFill>
                <a:latin typeface="Libre Franklin Medium"/>
                <a:ea typeface="Libre Franklin Medium"/>
                <a:cs typeface="Libre Franklin Medium"/>
                <a:sym typeface="Libre Franklin Medium"/>
              </a:rPr>
              <a:t>ФІОЛЕТОВИЙ</a:t>
            </a:r>
            <a:endParaRPr/>
          </a:p>
        </p:txBody>
      </p:sp>
      <p:pic>
        <p:nvPicPr>
          <p:cNvPr id="215" name="Google Shape;215;p14"/>
          <p:cNvPicPr preferRelativeResize="0"/>
          <p:nvPr>
            <p:ph idx="1" type="body"/>
          </p:nvPr>
        </p:nvPicPr>
        <p:blipFill rotWithShape="1">
          <a:blip r:embed="rId3">
            <a:alphaModFix/>
          </a:blip>
          <a:srcRect b="0" l="0" r="0" t="0"/>
          <a:stretch/>
        </p:blipFill>
        <p:spPr>
          <a:xfrm>
            <a:off x="179387" y="1125537"/>
            <a:ext cx="4032250" cy="3878262"/>
          </a:xfrm>
          <a:prstGeom prst="rect">
            <a:avLst/>
          </a:prstGeom>
          <a:noFill/>
          <a:ln>
            <a:noFill/>
          </a:ln>
        </p:spPr>
      </p:pic>
      <p:sp>
        <p:nvSpPr>
          <p:cNvPr id="216" name="Google Shape;216;p14"/>
          <p:cNvSpPr txBox="1"/>
          <p:nvPr>
            <p:ph idx="1" type="body"/>
          </p:nvPr>
        </p:nvSpPr>
        <p:spPr>
          <a:xfrm>
            <a:off x="4572000" y="260350"/>
            <a:ext cx="4392612" cy="6191250"/>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Clr>
                <a:schemeClr val="dk1"/>
              </a:buClr>
              <a:buSzPts val="1800"/>
              <a:buNone/>
            </a:pPr>
            <a:r>
              <a:rPr b="1" i="0" lang="en-US" sz="1800" u="none">
                <a:solidFill>
                  <a:schemeClr val="dk1"/>
                </a:solidFill>
                <a:latin typeface="Libre Franklin"/>
                <a:ea typeface="Libre Franklin"/>
                <a:cs typeface="Libre Franklin"/>
                <a:sym typeface="Libre Franklin"/>
              </a:rPr>
              <a:t>Орган, з яким асоціюється: права півкуля мозку, шишковидна залоза. </a:t>
            </a:r>
            <a:endParaRPr/>
          </a:p>
          <a:p>
            <a:pPr indent="0" lvl="0" marL="0" rtl="0" algn="l">
              <a:lnSpc>
                <a:spcPct val="80000"/>
              </a:lnSpc>
              <a:spcBef>
                <a:spcPts val="800"/>
              </a:spcBef>
              <a:spcAft>
                <a:spcPts val="0"/>
              </a:spcAft>
              <a:buClr>
                <a:schemeClr val="dk1"/>
              </a:buClr>
              <a:buSzPts val="1800"/>
              <a:buNone/>
            </a:pPr>
            <a:r>
              <a:rPr b="1" i="0" lang="en-US" sz="1800" u="none">
                <a:solidFill>
                  <a:schemeClr val="dk1"/>
                </a:solidFill>
                <a:latin typeface="Libre Franklin"/>
                <a:ea typeface="Libre Franklin"/>
                <a:cs typeface="Libre Franklin"/>
                <a:sym typeface="Libre Franklin"/>
              </a:rPr>
              <a:t>Психологія і колір: Величний колір, завжди присутній в одязі королів і духівництва. Це колір натхнення, який властивий цілителям і творчим особам. Він допоможе навчитися приймати що все відбувається з вами із спокійним серцем, заспокоїти душу і наситити її енергією натхнення. Фіолетовий об'єднує тіло і мислення, матеріальні потреби з потребами душі. </a:t>
            </a:r>
            <a:endParaRPr/>
          </a:p>
          <a:p>
            <a:pPr indent="0" lvl="0" marL="0" rtl="0" algn="l">
              <a:lnSpc>
                <a:spcPct val="80000"/>
              </a:lnSpc>
              <a:spcBef>
                <a:spcPts val="800"/>
              </a:spcBef>
              <a:spcAft>
                <a:spcPts val="0"/>
              </a:spcAft>
              <a:buClr>
                <a:schemeClr val="dk1"/>
              </a:buClr>
              <a:buSzPts val="1800"/>
              <a:buNone/>
            </a:pPr>
            <a:r>
              <a:rPr b="1" i="0" lang="en-US" sz="1800" u="none">
                <a:solidFill>
                  <a:schemeClr val="dk1"/>
                </a:solidFill>
                <a:latin typeface="Libre Franklin"/>
                <a:ea typeface="Libre Franklin"/>
                <a:cs typeface="Libre Franklin"/>
                <a:sym typeface="Libre Franklin"/>
              </a:rPr>
              <a:t>Допомагає при негативних психічних станах: невроз, втрата віри, відчай, втрата самоповаги. </a:t>
            </a:r>
            <a:endParaRPr/>
          </a:p>
          <a:p>
            <a:pPr indent="0" lvl="0" marL="0" rtl="0" algn="l">
              <a:lnSpc>
                <a:spcPct val="80000"/>
              </a:lnSpc>
              <a:spcBef>
                <a:spcPts val="800"/>
              </a:spcBef>
              <a:spcAft>
                <a:spcPts val="0"/>
              </a:spcAft>
              <a:buClr>
                <a:schemeClr val="dk1"/>
              </a:buClr>
              <a:buSzPts val="1800"/>
              <a:buNone/>
            </a:pPr>
            <a:r>
              <a:rPr b="1" i="0" lang="en-US" sz="1800" u="none">
                <a:solidFill>
                  <a:schemeClr val="dk1"/>
                </a:solidFill>
                <a:latin typeface="Libre Franklin"/>
                <a:ea typeface="Libre Franklin"/>
                <a:cs typeface="Libre Franklin"/>
                <a:sym typeface="Libre Franklin"/>
              </a:rPr>
              <a:t>Фіолетовий - стимулює функцію селезінки, підвищує м'язовий тонус, нормалізує стан лімфатичної системи, допомагає при серцевих захворюваннях, мігрені і лікуванні кісток.</a:t>
            </a:r>
            <a:endParaRPr/>
          </a:p>
          <a:p>
            <a:pPr indent="-342900" lvl="0" marL="342900" rtl="0" algn="l">
              <a:spcBef>
                <a:spcPts val="800"/>
              </a:spcBef>
              <a:spcAft>
                <a:spcPts val="0"/>
              </a:spcAft>
              <a:buNone/>
            </a:pPr>
            <a:r>
              <a:t/>
            </a:r>
            <a:endParaRPr b="1" i="0" sz="1800" u="none">
              <a:solidFill>
                <a:schemeClr val="dk1"/>
              </a:solidFill>
              <a:latin typeface="Libre Franklin"/>
              <a:ea typeface="Libre Franklin"/>
              <a:cs typeface="Libre Franklin"/>
              <a:sym typeface="Libre Franklin"/>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15"/>
          <p:cNvSpPr txBox="1"/>
          <p:nvPr>
            <p:ph type="title"/>
          </p:nvPr>
        </p:nvSpPr>
        <p:spPr>
          <a:xfrm>
            <a:off x="395287" y="333375"/>
            <a:ext cx="3671887" cy="915987"/>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CC3399"/>
              </a:buClr>
              <a:buSzPts val="4800"/>
              <a:buFont typeface="Libre Franklin Medium"/>
              <a:buNone/>
            </a:pPr>
            <a:r>
              <a:rPr b="0" i="0" lang="en-US" sz="4800" u="none">
                <a:solidFill>
                  <a:srgbClr val="CC3399"/>
                </a:solidFill>
                <a:latin typeface="Libre Franklin Medium"/>
                <a:ea typeface="Libre Franklin Medium"/>
                <a:cs typeface="Libre Franklin Medium"/>
                <a:sym typeface="Libre Franklin Medium"/>
              </a:rPr>
              <a:t>ПУРПУРНИЙ</a:t>
            </a:r>
            <a:endParaRPr/>
          </a:p>
        </p:txBody>
      </p:sp>
      <p:pic>
        <p:nvPicPr>
          <p:cNvPr id="222" name="Google Shape;222;p15"/>
          <p:cNvPicPr preferRelativeResize="0"/>
          <p:nvPr>
            <p:ph idx="1" type="body"/>
          </p:nvPr>
        </p:nvPicPr>
        <p:blipFill rotWithShape="1">
          <a:blip r:embed="rId3">
            <a:alphaModFix/>
          </a:blip>
          <a:srcRect b="0" l="0" r="0" t="0"/>
          <a:stretch/>
        </p:blipFill>
        <p:spPr>
          <a:xfrm>
            <a:off x="107950" y="1196975"/>
            <a:ext cx="4175125" cy="3752850"/>
          </a:xfrm>
          <a:prstGeom prst="rect">
            <a:avLst/>
          </a:prstGeom>
          <a:noFill/>
          <a:ln>
            <a:noFill/>
          </a:ln>
        </p:spPr>
      </p:pic>
      <p:sp>
        <p:nvSpPr>
          <p:cNvPr id="223" name="Google Shape;223;p15"/>
          <p:cNvSpPr txBox="1"/>
          <p:nvPr>
            <p:ph idx="1" type="body"/>
          </p:nvPr>
        </p:nvSpPr>
        <p:spPr>
          <a:xfrm>
            <a:off x="4716462" y="908050"/>
            <a:ext cx="3887787" cy="5184775"/>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Clr>
                <a:schemeClr val="dk1"/>
              </a:buClr>
              <a:buSzPts val="2000"/>
              <a:buNone/>
            </a:pPr>
            <a:r>
              <a:rPr b="1" i="0" lang="en-US" sz="2000" u="none">
                <a:solidFill>
                  <a:schemeClr val="dk1"/>
                </a:solidFill>
                <a:latin typeface="Libre Franklin"/>
                <a:ea typeface="Libre Franklin"/>
                <a:cs typeface="Libre Franklin"/>
                <a:sym typeface="Libre Franklin"/>
              </a:rPr>
              <a:t>    </a:t>
            </a:r>
            <a:endParaRPr/>
          </a:p>
          <a:p>
            <a:pPr indent="0" lvl="0" marL="0" rtl="0" algn="l">
              <a:lnSpc>
                <a:spcPct val="80000"/>
              </a:lnSpc>
              <a:spcBef>
                <a:spcPts val="800"/>
              </a:spcBef>
              <a:spcAft>
                <a:spcPts val="0"/>
              </a:spcAft>
              <a:buClr>
                <a:schemeClr val="dk1"/>
              </a:buClr>
              <a:buSzPts val="1800"/>
              <a:buNone/>
            </a:pPr>
            <a:r>
              <a:rPr b="1" i="0" lang="en-US" sz="1800" u="none">
                <a:solidFill>
                  <a:schemeClr val="dk1"/>
                </a:solidFill>
                <a:latin typeface="Libre Franklin"/>
                <a:ea typeface="Libre Franklin"/>
                <a:cs typeface="Libre Franklin"/>
                <a:sym typeface="Libre Franklin"/>
              </a:rPr>
              <a:t>Повторює властивості фіолетового кольору. </a:t>
            </a:r>
            <a:endParaRPr/>
          </a:p>
          <a:p>
            <a:pPr indent="0" lvl="0" marL="0" rtl="0" algn="l">
              <a:lnSpc>
                <a:spcPct val="80000"/>
              </a:lnSpc>
              <a:spcBef>
                <a:spcPts val="800"/>
              </a:spcBef>
              <a:spcAft>
                <a:spcPts val="0"/>
              </a:spcAft>
              <a:buClr>
                <a:schemeClr val="dk1"/>
              </a:buClr>
              <a:buSzPts val="1800"/>
              <a:buNone/>
            </a:pPr>
            <a:r>
              <a:rPr b="1" i="0" lang="en-US" sz="1800" u="none">
                <a:solidFill>
                  <a:schemeClr val="dk1"/>
                </a:solidFill>
                <a:latin typeface="Libre Franklin"/>
                <a:ea typeface="Libre Franklin"/>
                <a:cs typeface="Libre Franklin"/>
                <a:sym typeface="Libre Franklin"/>
              </a:rPr>
              <a:t>Психологія і колір: у психіатрії вважається гіпнотичним кольором.</a:t>
            </a:r>
            <a:endParaRPr/>
          </a:p>
          <a:p>
            <a:pPr indent="0" lvl="0" marL="0" rtl="0" algn="l">
              <a:lnSpc>
                <a:spcPct val="80000"/>
              </a:lnSpc>
              <a:spcBef>
                <a:spcPts val="800"/>
              </a:spcBef>
              <a:spcAft>
                <a:spcPts val="0"/>
              </a:spcAft>
              <a:buClr>
                <a:schemeClr val="dk1"/>
              </a:buClr>
              <a:buSzPts val="1800"/>
              <a:buNone/>
            </a:pPr>
            <a:r>
              <a:rPr b="1" i="0" lang="en-US" sz="1800" u="none">
                <a:solidFill>
                  <a:schemeClr val="dk1"/>
                </a:solidFill>
                <a:latin typeface="Libre Franklin"/>
                <a:ea typeface="Libre Franklin"/>
                <a:cs typeface="Libre Franklin"/>
                <a:sym typeface="Libre Franklin"/>
              </a:rPr>
              <a:t>Фізіологія і колір: лікує фригідність. Є хорошим судинорозширювальним засобом.</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16"/>
          <p:cNvSpPr txBox="1"/>
          <p:nvPr>
            <p:ph type="title"/>
          </p:nvPr>
        </p:nvSpPr>
        <p:spPr>
          <a:xfrm>
            <a:off x="250825" y="549275"/>
            <a:ext cx="4249737" cy="1023937"/>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CC00FF"/>
              </a:buClr>
              <a:buSzPts val="5400"/>
              <a:buFont typeface="Libre Franklin Medium"/>
              <a:buNone/>
            </a:pPr>
            <a:r>
              <a:rPr b="0" i="0" lang="en-US" sz="5400" u="none">
                <a:solidFill>
                  <a:srgbClr val="CC00FF"/>
                </a:solidFill>
                <a:latin typeface="Libre Franklin Medium"/>
                <a:ea typeface="Libre Franklin Medium"/>
                <a:cs typeface="Libre Franklin Medium"/>
                <a:sym typeface="Libre Franklin Medium"/>
              </a:rPr>
              <a:t>МАДЖЕНТА</a:t>
            </a:r>
            <a:endParaRPr/>
          </a:p>
        </p:txBody>
      </p:sp>
      <p:sp>
        <p:nvSpPr>
          <p:cNvPr id="229" name="Google Shape;229;p16"/>
          <p:cNvSpPr txBox="1"/>
          <p:nvPr>
            <p:ph idx="1" type="body"/>
          </p:nvPr>
        </p:nvSpPr>
        <p:spPr>
          <a:xfrm>
            <a:off x="4427537" y="115887"/>
            <a:ext cx="3765550" cy="6553200"/>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Clr>
                <a:schemeClr val="dk1"/>
              </a:buClr>
              <a:buSzPts val="1400"/>
              <a:buNone/>
            </a:pPr>
            <a:r>
              <a:rPr b="1" i="0" lang="en-US" sz="1400" u="none">
                <a:solidFill>
                  <a:schemeClr val="dk1"/>
                </a:solidFill>
                <a:latin typeface="Libre Franklin"/>
                <a:ea typeface="Libre Franklin"/>
                <a:cs typeface="Libre Franklin"/>
                <a:sym typeface="Libre Franklin"/>
              </a:rPr>
              <a:t>Орган, з яким асоціюється: нирки, надниркова, слизисті оболонки.</a:t>
            </a:r>
            <a:endParaRPr/>
          </a:p>
          <a:p>
            <a:pPr indent="0" lvl="0" marL="0" rtl="0" algn="l">
              <a:lnSpc>
                <a:spcPct val="80000"/>
              </a:lnSpc>
              <a:spcBef>
                <a:spcPts val="800"/>
              </a:spcBef>
              <a:spcAft>
                <a:spcPts val="0"/>
              </a:spcAft>
              <a:buClr>
                <a:schemeClr val="dk1"/>
              </a:buClr>
              <a:buSzPts val="1400"/>
              <a:buNone/>
            </a:pPr>
            <a:r>
              <a:rPr b="1" i="0" lang="en-US" sz="1400" u="none">
                <a:solidFill>
                  <a:schemeClr val="dk1"/>
                </a:solidFill>
                <a:latin typeface="Libre Franklin"/>
                <a:ea typeface="Libre Franklin"/>
                <a:cs typeface="Libre Franklin"/>
                <a:sym typeface="Libre Franklin"/>
              </a:rPr>
              <a:t>Психологія і колір: знаходиться між червоним і фіолетовим кольорами. Це колір змін. Якщо у вас з'являється бажання внести цей колір до свого життя, значить, ви готові змінити свій звичний спосіб життя і почати щось нове. Цей колір утихомирює, допомагає впоратися з капризами, позбавляє від агресії і злості.</a:t>
            </a:r>
            <a:endParaRPr/>
          </a:p>
          <a:p>
            <a:pPr indent="0" lvl="0" marL="0" rtl="0" algn="l">
              <a:lnSpc>
                <a:spcPct val="80000"/>
              </a:lnSpc>
              <a:spcBef>
                <a:spcPts val="800"/>
              </a:spcBef>
              <a:spcAft>
                <a:spcPts val="0"/>
              </a:spcAft>
              <a:buClr>
                <a:schemeClr val="dk1"/>
              </a:buClr>
              <a:buSzPts val="1400"/>
              <a:buNone/>
            </a:pPr>
            <a:r>
              <a:rPr b="1" i="0" lang="en-US" sz="1400" u="none">
                <a:solidFill>
                  <a:schemeClr val="dk1"/>
                </a:solidFill>
                <a:latin typeface="Libre Franklin"/>
                <a:ea typeface="Libre Franklin"/>
                <a:cs typeface="Libre Franklin"/>
                <a:sym typeface="Libre Franklin"/>
              </a:rPr>
              <a:t>Співвідноситься з інтимними стосунками. </a:t>
            </a:r>
            <a:endParaRPr/>
          </a:p>
          <a:p>
            <a:pPr indent="0" lvl="0" marL="0" rtl="0" algn="l">
              <a:lnSpc>
                <a:spcPct val="80000"/>
              </a:lnSpc>
              <a:spcBef>
                <a:spcPts val="800"/>
              </a:spcBef>
              <a:spcAft>
                <a:spcPts val="0"/>
              </a:spcAft>
              <a:buClr>
                <a:schemeClr val="dk1"/>
              </a:buClr>
              <a:buSzPts val="1400"/>
              <a:buNone/>
            </a:pPr>
            <a:r>
              <a:rPr b="1" i="0" lang="en-US" sz="1400" u="none">
                <a:solidFill>
                  <a:schemeClr val="dk1"/>
                </a:solidFill>
                <a:latin typeface="Libre Franklin"/>
                <a:ea typeface="Libre Franklin"/>
                <a:cs typeface="Libre Franklin"/>
                <a:sym typeface="Libre Franklin"/>
              </a:rPr>
              <a:t>Допомагає при негативних психічних станах: відчуття внутрішньої спустошеності, неможливості знайти мету подальшого існування.</a:t>
            </a:r>
            <a:endParaRPr/>
          </a:p>
          <a:p>
            <a:pPr indent="0" lvl="0" marL="0" rtl="0" algn="l">
              <a:lnSpc>
                <a:spcPct val="80000"/>
              </a:lnSpc>
              <a:spcBef>
                <a:spcPts val="800"/>
              </a:spcBef>
              <a:spcAft>
                <a:spcPts val="0"/>
              </a:spcAft>
              <a:buClr>
                <a:schemeClr val="dk1"/>
              </a:buClr>
              <a:buSzPts val="1400"/>
              <a:buNone/>
            </a:pPr>
            <a:r>
              <a:rPr b="1" i="0" lang="en-US" sz="1400" u="none">
                <a:solidFill>
                  <a:schemeClr val="dk1"/>
                </a:solidFill>
                <a:latin typeface="Libre Franklin"/>
                <a:ea typeface="Libre Franklin"/>
                <a:cs typeface="Libre Franklin"/>
                <a:sym typeface="Libre Franklin"/>
              </a:rPr>
              <a:t>Фізіологія і колір: насичує енергією надниркову і нирки, допомагає їм очищати кров від шкідливих речовин, діє як проносне. Візуальна температура цього кольору близька до температури людського тіла - 37 градусів.</a:t>
            </a:r>
            <a:endParaRPr/>
          </a:p>
        </p:txBody>
      </p:sp>
      <p:pic>
        <p:nvPicPr>
          <p:cNvPr descr="Ð ÐµÐ·ÑÐ»ÑÑÐ°Ñ Ð¿Ð¾ÑÑÐºÑ Ð·Ð¾Ð±ÑÐ°Ð¶ÐµÐ½Ñ Ð·Ð° Ð·Ð°Ð¿Ð¸ÑÐ¾Ð¼ &quot;Ð¼Ð°Ð´Ð¶ÐµÐ½ÑÐ°&quot;" id="230" name="Google Shape;230;p16"/>
          <p:cNvPicPr preferRelativeResize="0"/>
          <p:nvPr/>
        </p:nvPicPr>
        <p:blipFill rotWithShape="1">
          <a:blip r:embed="rId3">
            <a:alphaModFix/>
          </a:blip>
          <a:srcRect b="0" l="0" r="0" t="0"/>
          <a:stretch/>
        </p:blipFill>
        <p:spPr>
          <a:xfrm>
            <a:off x="312376" y="1772816"/>
            <a:ext cx="3592027" cy="2880320"/>
          </a:xfrm>
          <a:prstGeom prst="rect">
            <a:avLst/>
          </a:prstGeom>
          <a:noFill/>
          <a:ln cap="sq" cmpd="thickThin" w="228600">
            <a:solidFill>
              <a:srgbClr val="CC00FF"/>
            </a:solidFill>
            <a:prstDash val="solid"/>
            <a:miter lim="800000"/>
            <a:headEnd len="sm" w="sm" type="none"/>
            <a:tailEnd len="sm" w="sm" type="none"/>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17"/>
          <p:cNvSpPr txBox="1"/>
          <p:nvPr>
            <p:ph type="title"/>
          </p:nvPr>
        </p:nvSpPr>
        <p:spPr>
          <a:xfrm>
            <a:off x="250825" y="476250"/>
            <a:ext cx="4105275" cy="915987"/>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FF6699"/>
              </a:buClr>
              <a:buSzPts val="6000"/>
              <a:buFont typeface="Libre Franklin Medium"/>
              <a:buNone/>
            </a:pPr>
            <a:r>
              <a:rPr b="0" i="0" lang="en-US" sz="6000" u="none">
                <a:solidFill>
                  <a:srgbClr val="FF6699"/>
                </a:solidFill>
                <a:latin typeface="Libre Franklin Medium"/>
                <a:ea typeface="Libre Franklin Medium"/>
                <a:cs typeface="Libre Franklin Medium"/>
                <a:sym typeface="Libre Franklin Medium"/>
              </a:rPr>
              <a:t>РОЖЕВИЙ</a:t>
            </a:r>
            <a:endParaRPr/>
          </a:p>
        </p:txBody>
      </p:sp>
      <p:pic>
        <p:nvPicPr>
          <p:cNvPr id="236" name="Google Shape;236;p17"/>
          <p:cNvPicPr preferRelativeResize="0"/>
          <p:nvPr>
            <p:ph idx="1" type="body"/>
          </p:nvPr>
        </p:nvPicPr>
        <p:blipFill rotWithShape="1">
          <a:blip r:embed="rId3">
            <a:alphaModFix/>
          </a:blip>
          <a:srcRect b="0" l="0" r="0" t="0"/>
          <a:stretch/>
        </p:blipFill>
        <p:spPr>
          <a:xfrm>
            <a:off x="179387" y="1341437"/>
            <a:ext cx="4248150" cy="3630612"/>
          </a:xfrm>
          <a:prstGeom prst="rect">
            <a:avLst/>
          </a:prstGeom>
          <a:noFill/>
          <a:ln>
            <a:noFill/>
          </a:ln>
        </p:spPr>
      </p:pic>
      <p:sp>
        <p:nvSpPr>
          <p:cNvPr id="237" name="Google Shape;237;p17"/>
          <p:cNvSpPr txBox="1"/>
          <p:nvPr>
            <p:ph idx="1" type="body"/>
          </p:nvPr>
        </p:nvSpPr>
        <p:spPr>
          <a:xfrm>
            <a:off x="4427537" y="-34925"/>
            <a:ext cx="5040312" cy="597693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3000"/>
              <a:buNone/>
            </a:pPr>
            <a:r>
              <a:rPr b="1" i="0" lang="en-US" sz="3000" u="none">
                <a:solidFill>
                  <a:schemeClr val="dk1"/>
                </a:solidFill>
                <a:latin typeface="Times New Roman"/>
                <a:ea typeface="Times New Roman"/>
                <a:cs typeface="Times New Roman"/>
                <a:sym typeface="Times New Roman"/>
              </a:rPr>
              <a:t>Знижує агресію, розслабляє. Викликає відчуття комфорту, позбавляє від нав'язливих думок, допомагає в кризі.</a:t>
            </a:r>
            <a:endParaRPr/>
          </a:p>
          <a:p>
            <a:pPr indent="0" lvl="0" marL="0" rtl="0" algn="l">
              <a:lnSpc>
                <a:spcPct val="100000"/>
              </a:lnSpc>
              <a:spcBef>
                <a:spcPts val="800"/>
              </a:spcBef>
              <a:spcAft>
                <a:spcPts val="0"/>
              </a:spcAft>
              <a:buClr>
                <a:schemeClr val="dk1"/>
              </a:buClr>
              <a:buSzPts val="3000"/>
              <a:buNone/>
            </a:pPr>
            <a:r>
              <a:rPr b="1" i="0" lang="en-US" sz="3000" u="none">
                <a:solidFill>
                  <a:schemeClr val="dk1"/>
                </a:solidFill>
                <a:latin typeface="Times New Roman"/>
                <a:ea typeface="Times New Roman"/>
                <a:cs typeface="Times New Roman"/>
                <a:sym typeface="Times New Roman"/>
              </a:rPr>
              <a:t> У кімнаті, забарвленій в рожевий колір, створюється відчуття захищеності.</a:t>
            </a:r>
            <a:endParaRPr/>
          </a:p>
          <a:p>
            <a:pPr indent="0" lvl="0" marL="0" rtl="0" algn="l">
              <a:lnSpc>
                <a:spcPct val="100000"/>
              </a:lnSpc>
              <a:spcBef>
                <a:spcPts val="800"/>
              </a:spcBef>
              <a:spcAft>
                <a:spcPts val="0"/>
              </a:spcAft>
              <a:buClr>
                <a:schemeClr val="dk1"/>
              </a:buClr>
              <a:buSzPts val="3000"/>
              <a:buNone/>
            </a:pPr>
            <a:r>
              <a:rPr b="1" i="0" lang="en-US" sz="3000" u="none">
                <a:solidFill>
                  <a:schemeClr val="dk1"/>
                </a:solidFill>
                <a:latin typeface="Times New Roman"/>
                <a:ea typeface="Times New Roman"/>
                <a:cs typeface="Times New Roman"/>
                <a:sym typeface="Times New Roman"/>
              </a:rPr>
              <a:t> Хороший для спальні.</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18"/>
          <p:cNvSpPr txBox="1"/>
          <p:nvPr>
            <p:ph type="title"/>
          </p:nvPr>
        </p:nvSpPr>
        <p:spPr>
          <a:xfrm>
            <a:off x="250825" y="476250"/>
            <a:ext cx="3381375" cy="915987"/>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1"/>
              </a:buClr>
              <a:buSzPts val="5400"/>
              <a:buFont typeface="Libre Franklin Medium"/>
              <a:buNone/>
            </a:pPr>
            <a:r>
              <a:rPr b="0" i="0" lang="en-US" sz="5400" u="none">
                <a:solidFill>
                  <a:schemeClr val="dk1"/>
                </a:solidFill>
                <a:latin typeface="Libre Franklin Medium"/>
                <a:ea typeface="Libre Franklin Medium"/>
                <a:cs typeface="Libre Franklin Medium"/>
                <a:sym typeface="Libre Franklin Medium"/>
              </a:rPr>
              <a:t>ЧОРНИЙ</a:t>
            </a:r>
            <a:endParaRPr/>
          </a:p>
        </p:txBody>
      </p:sp>
      <p:pic>
        <p:nvPicPr>
          <p:cNvPr id="243" name="Google Shape;243;p18"/>
          <p:cNvPicPr preferRelativeResize="0"/>
          <p:nvPr>
            <p:ph idx="1" type="body"/>
          </p:nvPr>
        </p:nvPicPr>
        <p:blipFill rotWithShape="1">
          <a:blip r:embed="rId3">
            <a:alphaModFix/>
          </a:blip>
          <a:srcRect b="0" l="0" r="0" t="0"/>
          <a:stretch/>
        </p:blipFill>
        <p:spPr>
          <a:xfrm>
            <a:off x="107950" y="1341437"/>
            <a:ext cx="4321175" cy="3600450"/>
          </a:xfrm>
          <a:prstGeom prst="rect">
            <a:avLst/>
          </a:prstGeom>
          <a:noFill/>
          <a:ln>
            <a:noFill/>
          </a:ln>
        </p:spPr>
      </p:pic>
      <p:sp>
        <p:nvSpPr>
          <p:cNvPr id="244" name="Google Shape;244;p18"/>
          <p:cNvSpPr txBox="1"/>
          <p:nvPr>
            <p:ph idx="1" type="body"/>
          </p:nvPr>
        </p:nvSpPr>
        <p:spPr>
          <a:xfrm>
            <a:off x="4643437" y="0"/>
            <a:ext cx="3960812" cy="6858000"/>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Clr>
                <a:schemeClr val="dk1"/>
              </a:buClr>
              <a:buSzPts val="1600"/>
              <a:buNone/>
            </a:pPr>
            <a:r>
              <a:rPr b="1" i="0" lang="en-US" sz="1600" u="none">
                <a:solidFill>
                  <a:schemeClr val="dk1"/>
                </a:solidFill>
                <a:latin typeface="Libre Franklin"/>
                <a:ea typeface="Libre Franklin"/>
                <a:cs typeface="Libre Franklin"/>
                <a:sym typeface="Libre Franklin"/>
              </a:rPr>
              <a:t>Це не колір, тому що чорний поглинає світло. Будучи протилежністю білого кольору, грає величезну роль в нашому житті. </a:t>
            </a:r>
            <a:endParaRPr/>
          </a:p>
          <a:p>
            <a:pPr indent="0" lvl="0" marL="0" rtl="0" algn="l">
              <a:lnSpc>
                <a:spcPct val="80000"/>
              </a:lnSpc>
              <a:spcBef>
                <a:spcPts val="800"/>
              </a:spcBef>
              <a:spcAft>
                <a:spcPts val="0"/>
              </a:spcAft>
              <a:buClr>
                <a:schemeClr val="dk1"/>
              </a:buClr>
              <a:buSzPts val="1600"/>
              <a:buNone/>
            </a:pPr>
            <a:r>
              <a:rPr b="1" i="0" lang="en-US" sz="1600" u="none">
                <a:solidFill>
                  <a:schemeClr val="dk1"/>
                </a:solidFill>
                <a:latin typeface="Libre Franklin"/>
                <a:ea typeface="Libre Franklin"/>
                <a:cs typeface="Libre Franklin"/>
                <a:sym typeface="Libre Franklin"/>
              </a:rPr>
              <a:t>Психологія і колір: Чорний обдаровує відчуттям власної гідності і влади, проте, може послужити перешкодою у відносинах між людьми. Його завжди краще доповнювати іншими кольорами.</a:t>
            </a:r>
            <a:endParaRPr/>
          </a:p>
          <a:p>
            <a:pPr indent="0" lvl="0" marL="0" rtl="0" algn="l">
              <a:lnSpc>
                <a:spcPct val="80000"/>
              </a:lnSpc>
              <a:spcBef>
                <a:spcPts val="800"/>
              </a:spcBef>
              <a:spcAft>
                <a:spcPts val="0"/>
              </a:spcAft>
              <a:buClr>
                <a:schemeClr val="dk1"/>
              </a:buClr>
              <a:buSzPts val="1600"/>
              <a:buNone/>
            </a:pPr>
            <a:r>
              <a:rPr b="1" i="0" lang="en-US" sz="1600" u="none">
                <a:solidFill>
                  <a:schemeClr val="dk1"/>
                </a:solidFill>
                <a:latin typeface="Libre Franklin"/>
                <a:ea typeface="Libre Franklin"/>
                <a:cs typeface="Libre Franklin"/>
                <a:sym typeface="Libre Franklin"/>
              </a:rPr>
              <a:t>Чорний з іншими кольорами може створювати сильні енергетичні поєднання: наприклад   </a:t>
            </a:r>
            <a:endParaRPr/>
          </a:p>
          <a:p>
            <a:pPr indent="0" lvl="0" marL="0" rtl="0" algn="l">
              <a:lnSpc>
                <a:spcPct val="80000"/>
              </a:lnSpc>
              <a:spcBef>
                <a:spcPts val="800"/>
              </a:spcBef>
              <a:spcAft>
                <a:spcPts val="0"/>
              </a:spcAft>
              <a:buClr>
                <a:schemeClr val="dk1"/>
              </a:buClr>
              <a:buSzPts val="1600"/>
              <a:buNone/>
            </a:pPr>
            <a:r>
              <a:rPr b="1" i="0" lang="en-US" sz="1600" u="none">
                <a:solidFill>
                  <a:schemeClr val="dk1"/>
                </a:solidFill>
                <a:latin typeface="Libre Franklin"/>
                <a:ea typeface="Libre Franklin"/>
                <a:cs typeface="Libre Franklin"/>
                <a:sym typeface="Libre Franklin"/>
              </a:rPr>
              <a:t>червоно-чорний: фізична, сексуальна сила;  </a:t>
            </a:r>
            <a:endParaRPr/>
          </a:p>
          <a:p>
            <a:pPr indent="0" lvl="0" marL="0" rtl="0" algn="l">
              <a:lnSpc>
                <a:spcPct val="80000"/>
              </a:lnSpc>
              <a:spcBef>
                <a:spcPts val="800"/>
              </a:spcBef>
              <a:spcAft>
                <a:spcPts val="0"/>
              </a:spcAft>
              <a:buClr>
                <a:schemeClr val="dk1"/>
              </a:buClr>
              <a:buSzPts val="1600"/>
              <a:buNone/>
            </a:pPr>
            <a:r>
              <a:rPr b="1" i="0" lang="en-US" sz="1600" u="none">
                <a:solidFill>
                  <a:schemeClr val="dk1"/>
                </a:solidFill>
                <a:latin typeface="Libre Franklin"/>
                <a:ea typeface="Libre Franklin"/>
                <a:cs typeface="Libre Franklin"/>
                <a:sym typeface="Libre Franklin"/>
              </a:rPr>
              <a:t>рожево-чорний: високе соціальне положення;  </a:t>
            </a:r>
            <a:endParaRPr/>
          </a:p>
          <a:p>
            <a:pPr indent="0" lvl="0" marL="0" rtl="0" algn="l">
              <a:lnSpc>
                <a:spcPct val="80000"/>
              </a:lnSpc>
              <a:spcBef>
                <a:spcPts val="800"/>
              </a:spcBef>
              <a:spcAft>
                <a:spcPts val="0"/>
              </a:spcAft>
              <a:buClr>
                <a:schemeClr val="dk1"/>
              </a:buClr>
              <a:buSzPts val="1600"/>
              <a:buNone/>
            </a:pPr>
            <a:r>
              <a:rPr b="1" i="0" lang="en-US" sz="1600" u="none">
                <a:solidFill>
                  <a:schemeClr val="dk1"/>
                </a:solidFill>
                <a:latin typeface="Libre Franklin"/>
                <a:ea typeface="Libre Franklin"/>
                <a:cs typeface="Libre Franklin"/>
                <a:sym typeface="Libre Franklin"/>
              </a:rPr>
              <a:t> Коли ми відчуваємо свою уразливість і нам потрібний захист або коли ми відчуваємо потребу наодинці, ми удаємося до допомоги чорного кольору.</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19"/>
          <p:cNvSpPr txBox="1"/>
          <p:nvPr>
            <p:ph type="title"/>
          </p:nvPr>
        </p:nvSpPr>
        <p:spPr>
          <a:xfrm>
            <a:off x="179387" y="620712"/>
            <a:ext cx="4176712" cy="84455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896212"/>
              </a:buClr>
              <a:buSzPts val="4800"/>
              <a:buFont typeface="Libre Franklin Medium"/>
              <a:buNone/>
            </a:pPr>
            <a:r>
              <a:rPr b="0" i="0" lang="en-US" sz="4800" u="none">
                <a:solidFill>
                  <a:srgbClr val="896212"/>
                </a:solidFill>
                <a:latin typeface="Libre Franklin Medium"/>
                <a:ea typeface="Libre Franklin Medium"/>
                <a:cs typeface="Libre Franklin Medium"/>
                <a:sym typeface="Libre Franklin Medium"/>
              </a:rPr>
              <a:t>КОРИЧНЕВИЙ</a:t>
            </a:r>
            <a:endParaRPr/>
          </a:p>
        </p:txBody>
      </p:sp>
      <p:pic>
        <p:nvPicPr>
          <p:cNvPr id="250" name="Google Shape;250;p19"/>
          <p:cNvPicPr preferRelativeResize="0"/>
          <p:nvPr>
            <p:ph idx="1" type="body"/>
          </p:nvPr>
        </p:nvPicPr>
        <p:blipFill rotWithShape="1">
          <a:blip r:embed="rId3">
            <a:alphaModFix/>
          </a:blip>
          <a:srcRect b="0" l="0" r="0" t="0"/>
          <a:stretch/>
        </p:blipFill>
        <p:spPr>
          <a:xfrm>
            <a:off x="107950" y="1412875"/>
            <a:ext cx="4319587" cy="3470275"/>
          </a:xfrm>
          <a:prstGeom prst="rect">
            <a:avLst/>
          </a:prstGeom>
          <a:noFill/>
          <a:ln>
            <a:noFill/>
          </a:ln>
        </p:spPr>
      </p:pic>
      <p:sp>
        <p:nvSpPr>
          <p:cNvPr id="251" name="Google Shape;251;p19"/>
          <p:cNvSpPr txBox="1"/>
          <p:nvPr>
            <p:ph idx="1" type="body"/>
          </p:nvPr>
        </p:nvSpPr>
        <p:spPr>
          <a:xfrm>
            <a:off x="4572000" y="188912"/>
            <a:ext cx="4248150" cy="6335712"/>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Clr>
                <a:schemeClr val="dk1"/>
              </a:buClr>
              <a:buSzPts val="2000"/>
              <a:buNone/>
            </a:pPr>
            <a:r>
              <a:rPr b="1" i="0" lang="en-US" sz="2000" u="none">
                <a:solidFill>
                  <a:schemeClr val="dk1"/>
                </a:solidFill>
                <a:latin typeface="Libre Franklin"/>
                <a:ea typeface="Libre Franklin"/>
                <a:cs typeface="Libre Franklin"/>
                <a:sym typeface="Libre Franklin"/>
              </a:rPr>
              <a:t>Психологія і колір: Застосуємо, коли потрібно на чомусь зосередитися і відчути грунт під ногами.</a:t>
            </a:r>
            <a:endParaRPr/>
          </a:p>
          <a:p>
            <a:pPr indent="0" lvl="0" marL="0" rtl="0" algn="l">
              <a:lnSpc>
                <a:spcPct val="80000"/>
              </a:lnSpc>
              <a:spcBef>
                <a:spcPts val="800"/>
              </a:spcBef>
              <a:spcAft>
                <a:spcPts val="0"/>
              </a:spcAft>
              <a:buClr>
                <a:schemeClr val="dk1"/>
              </a:buClr>
              <a:buSzPts val="2000"/>
              <a:buNone/>
            </a:pPr>
            <a:r>
              <a:rPr b="1" i="0" lang="en-US" sz="2000" u="none">
                <a:solidFill>
                  <a:schemeClr val="dk1"/>
                </a:solidFill>
                <a:latin typeface="Libre Franklin"/>
                <a:ea typeface="Libre Franklin"/>
                <a:cs typeface="Libre Franklin"/>
                <a:sym typeface="Libre Franklin"/>
              </a:rPr>
              <a:t> Це колір надійності, міцності, практичності і здорового глузду.</a:t>
            </a:r>
            <a:endParaRPr/>
          </a:p>
          <a:p>
            <a:pPr indent="0" lvl="0" marL="0" rtl="0" algn="l">
              <a:lnSpc>
                <a:spcPct val="80000"/>
              </a:lnSpc>
              <a:spcBef>
                <a:spcPts val="800"/>
              </a:spcBef>
              <a:spcAft>
                <a:spcPts val="0"/>
              </a:spcAft>
              <a:buClr>
                <a:schemeClr val="dk1"/>
              </a:buClr>
              <a:buSzPts val="2000"/>
              <a:buNone/>
            </a:pPr>
            <a:r>
              <a:rPr b="1" i="0" lang="en-US" sz="2000" u="none">
                <a:solidFill>
                  <a:schemeClr val="dk1"/>
                </a:solidFill>
                <a:latin typeface="Libre Franklin"/>
                <a:ea typeface="Libre Franklin"/>
                <a:cs typeface="Libre Franklin"/>
                <a:sym typeface="Libre Franklin"/>
              </a:rPr>
              <a:t> Допомагає не витрачати час і сили даремно в процесі досягнення поставленої мети.</a:t>
            </a:r>
            <a:endParaRPr/>
          </a:p>
          <a:p>
            <a:pPr indent="0" lvl="0" marL="0" rtl="0" algn="l">
              <a:lnSpc>
                <a:spcPct val="80000"/>
              </a:lnSpc>
              <a:spcBef>
                <a:spcPts val="800"/>
              </a:spcBef>
              <a:spcAft>
                <a:spcPts val="0"/>
              </a:spcAft>
              <a:buClr>
                <a:schemeClr val="dk1"/>
              </a:buClr>
              <a:buSzPts val="2000"/>
              <a:buNone/>
            </a:pPr>
            <a:r>
              <a:rPr b="1" i="0" lang="en-US" sz="2000" u="none">
                <a:solidFill>
                  <a:schemeClr val="dk1"/>
                </a:solidFill>
                <a:latin typeface="Libre Franklin"/>
                <a:ea typeface="Libre Franklin"/>
                <a:cs typeface="Libre Franklin"/>
                <a:sym typeface="Libre Franklin"/>
              </a:rPr>
              <a:t>Якщо ви залежите від чужої думки і вам це заважає, скористайтеся коричневим кольором.</a:t>
            </a:r>
            <a:endParaRPr/>
          </a:p>
          <a:p>
            <a:pPr indent="0" lvl="0" marL="0" rtl="0" algn="l">
              <a:lnSpc>
                <a:spcPct val="80000"/>
              </a:lnSpc>
              <a:spcBef>
                <a:spcPts val="800"/>
              </a:spcBef>
              <a:spcAft>
                <a:spcPts val="0"/>
              </a:spcAft>
              <a:buClr>
                <a:schemeClr val="dk1"/>
              </a:buClr>
              <a:buSzPts val="2000"/>
              <a:buNone/>
            </a:pPr>
            <a:r>
              <a:rPr b="1" i="0" lang="en-US" sz="2000" u="none">
                <a:solidFill>
                  <a:schemeClr val="dk1"/>
                </a:solidFill>
                <a:latin typeface="Libre Franklin"/>
                <a:ea typeface="Libre Franklin"/>
                <a:cs typeface="Libre Franklin"/>
                <a:sym typeface="Libre Franklin"/>
              </a:rPr>
              <a:t>Асоціюється з ностальгією і меланхолією. Але в житті не буває вічної весни. Тому ці відчуття врівноважують радість і веселість, роблячи останні бажанішими.</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20"/>
          <p:cNvSpPr txBox="1"/>
          <p:nvPr>
            <p:ph type="title"/>
          </p:nvPr>
        </p:nvSpPr>
        <p:spPr>
          <a:xfrm>
            <a:off x="250825" y="476250"/>
            <a:ext cx="3670300" cy="915987"/>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AFA6AA"/>
              </a:buClr>
              <a:buSzPts val="8800"/>
              <a:buFont typeface="Libre Franklin Medium"/>
              <a:buNone/>
            </a:pPr>
            <a:r>
              <a:rPr b="0" i="0" lang="en-US" sz="8800" u="none">
                <a:solidFill>
                  <a:srgbClr val="AFA6AA"/>
                </a:solidFill>
                <a:latin typeface="Libre Franklin Medium"/>
                <a:ea typeface="Libre Franklin Medium"/>
                <a:cs typeface="Libre Franklin Medium"/>
                <a:sym typeface="Libre Franklin Medium"/>
              </a:rPr>
              <a:t>СІРИЙ</a:t>
            </a:r>
            <a:endParaRPr/>
          </a:p>
        </p:txBody>
      </p:sp>
      <p:pic>
        <p:nvPicPr>
          <p:cNvPr id="257" name="Google Shape;257;p20"/>
          <p:cNvPicPr preferRelativeResize="0"/>
          <p:nvPr>
            <p:ph idx="1" type="body"/>
          </p:nvPr>
        </p:nvPicPr>
        <p:blipFill rotWithShape="1">
          <a:blip r:embed="rId3">
            <a:alphaModFix/>
          </a:blip>
          <a:srcRect b="0" l="0" r="0" t="0"/>
          <a:stretch/>
        </p:blipFill>
        <p:spPr>
          <a:xfrm>
            <a:off x="107950" y="1484312"/>
            <a:ext cx="4176712" cy="3494087"/>
          </a:xfrm>
          <a:prstGeom prst="rect">
            <a:avLst/>
          </a:prstGeom>
          <a:noFill/>
          <a:ln>
            <a:noFill/>
          </a:ln>
        </p:spPr>
      </p:pic>
      <p:sp>
        <p:nvSpPr>
          <p:cNvPr id="258" name="Google Shape;258;p20"/>
          <p:cNvSpPr txBox="1"/>
          <p:nvPr>
            <p:ph idx="1" type="body"/>
          </p:nvPr>
        </p:nvSpPr>
        <p:spPr>
          <a:xfrm>
            <a:off x="4572000" y="260350"/>
            <a:ext cx="4572000" cy="6264275"/>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Clr>
                <a:schemeClr val="dk1"/>
              </a:buClr>
              <a:buSzPts val="2400"/>
              <a:buNone/>
            </a:pPr>
            <a:r>
              <a:rPr b="1" i="0" lang="en-US" sz="2400" u="none">
                <a:solidFill>
                  <a:schemeClr val="dk1"/>
                </a:solidFill>
                <a:latin typeface="Times New Roman"/>
                <a:ea typeface="Times New Roman"/>
                <a:cs typeface="Times New Roman"/>
                <a:sym typeface="Times New Roman"/>
              </a:rPr>
              <a:t>Психологія і колір: є проміжним між чорним і білим кольорами, тому вважається нейтральним кольором.</a:t>
            </a:r>
            <a:endParaRPr/>
          </a:p>
          <a:p>
            <a:pPr indent="0" lvl="0" marL="0" rtl="0" algn="l">
              <a:lnSpc>
                <a:spcPct val="80000"/>
              </a:lnSpc>
              <a:spcBef>
                <a:spcPts val="800"/>
              </a:spcBef>
              <a:spcAft>
                <a:spcPts val="0"/>
              </a:spcAft>
              <a:buClr>
                <a:schemeClr val="dk1"/>
              </a:buClr>
              <a:buSzPts val="2400"/>
              <a:buNone/>
            </a:pPr>
            <a:r>
              <a:rPr b="1" i="0" lang="en-US" sz="2400" u="none">
                <a:solidFill>
                  <a:schemeClr val="dk1"/>
                </a:solidFill>
                <a:latin typeface="Times New Roman"/>
                <a:ea typeface="Times New Roman"/>
                <a:cs typeface="Times New Roman"/>
                <a:sym typeface="Times New Roman"/>
              </a:rPr>
              <a:t>Сірий колір не депресивний, але і радощі з ним ми теж не випробовуємо. Сірий - це колір "сірої речовини", тобто мозку. Це колір інтелекту.</a:t>
            </a:r>
            <a:endParaRPr/>
          </a:p>
          <a:p>
            <a:pPr indent="0" lvl="0" marL="0" rtl="0" algn="l">
              <a:lnSpc>
                <a:spcPct val="80000"/>
              </a:lnSpc>
              <a:spcBef>
                <a:spcPts val="800"/>
              </a:spcBef>
              <a:spcAft>
                <a:spcPts val="0"/>
              </a:spcAft>
              <a:buClr>
                <a:schemeClr val="dk1"/>
              </a:buClr>
              <a:buSzPts val="2400"/>
              <a:buNone/>
            </a:pPr>
            <a:r>
              <a:rPr b="1" i="0" lang="en-US" sz="2400" u="none">
                <a:solidFill>
                  <a:schemeClr val="dk1"/>
                </a:solidFill>
                <a:latin typeface="Times New Roman"/>
                <a:ea typeface="Times New Roman"/>
                <a:cs typeface="Times New Roman"/>
                <a:sym typeface="Times New Roman"/>
              </a:rPr>
              <a:t>Фізіологія і колір: розслабляє, допомагає відчувати себе спокійно. Сприяє сну.</a:t>
            </a:r>
            <a:endParaRPr/>
          </a:p>
          <a:p>
            <a:pPr indent="0" lvl="0" marL="0" rtl="0" algn="l">
              <a:lnSpc>
                <a:spcPct val="80000"/>
              </a:lnSpc>
              <a:spcBef>
                <a:spcPts val="800"/>
              </a:spcBef>
              <a:spcAft>
                <a:spcPts val="0"/>
              </a:spcAft>
              <a:buClr>
                <a:schemeClr val="dk1"/>
              </a:buClr>
              <a:buSzPts val="2400"/>
              <a:buNone/>
            </a:pPr>
            <a:r>
              <a:rPr b="1" i="0" lang="en-US" sz="2400" u="none">
                <a:solidFill>
                  <a:schemeClr val="dk1"/>
                </a:solidFill>
                <a:latin typeface="Times New Roman"/>
                <a:ea typeface="Times New Roman"/>
                <a:cs typeface="Times New Roman"/>
                <a:sym typeface="Times New Roman"/>
              </a:rPr>
              <a:t>Не рекомендується: нерішучим людям.</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21"/>
          <p:cNvSpPr txBox="1"/>
          <p:nvPr>
            <p:ph type="title"/>
          </p:nvPr>
        </p:nvSpPr>
        <p:spPr>
          <a:xfrm>
            <a:off x="611187" y="188912"/>
            <a:ext cx="3525837" cy="915987"/>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rgbClr val="D9D9D9"/>
              </a:buClr>
              <a:buSzPts val="6600"/>
              <a:buFont typeface="Libre Franklin Medium"/>
              <a:buNone/>
            </a:pPr>
            <a:r>
              <a:rPr b="0" i="0" lang="en-US" sz="6600" u="none">
                <a:solidFill>
                  <a:srgbClr val="D9D9D9"/>
                </a:solidFill>
                <a:latin typeface="Libre Franklin Medium"/>
                <a:ea typeface="Libre Franklin Medium"/>
                <a:cs typeface="Libre Franklin Medium"/>
                <a:sym typeface="Libre Franklin Medium"/>
              </a:rPr>
              <a:t>БІЛИЙ</a:t>
            </a:r>
            <a:endParaRPr/>
          </a:p>
        </p:txBody>
      </p:sp>
      <p:pic>
        <p:nvPicPr>
          <p:cNvPr id="264" name="Google Shape;264;p21"/>
          <p:cNvPicPr preferRelativeResize="0"/>
          <p:nvPr>
            <p:ph idx="4294967295" type="body"/>
          </p:nvPr>
        </p:nvPicPr>
        <p:blipFill rotWithShape="1">
          <a:blip r:embed="rId3">
            <a:alphaModFix/>
          </a:blip>
          <a:srcRect b="0" l="0" r="0" t="0"/>
          <a:stretch/>
        </p:blipFill>
        <p:spPr>
          <a:xfrm>
            <a:off x="251520" y="1183640"/>
            <a:ext cx="4392613" cy="3765550"/>
          </a:xfrm>
          <a:prstGeom prst="rect">
            <a:avLst/>
          </a:prstGeom>
          <a:solidFill>
            <a:srgbClr val="ECECEC"/>
          </a:solidFill>
          <a:ln cap="rnd" cmpd="sng" w="190500">
            <a:solidFill>
              <a:srgbClr val="FFFFFF"/>
            </a:solidFill>
            <a:prstDash val="solid"/>
            <a:round/>
            <a:headEnd len="sm" w="sm" type="none"/>
            <a:tailEnd len="sm" w="sm" type="none"/>
          </a:ln>
          <a:effectLst>
            <a:outerShdw blurRad="50000" rotWithShape="0" algn="tl">
              <a:srgbClr val="000000">
                <a:alpha val="40784"/>
              </a:srgbClr>
            </a:outerShdw>
          </a:effectLst>
        </p:spPr>
      </p:pic>
      <p:sp>
        <p:nvSpPr>
          <p:cNvPr id="265" name="Google Shape;265;p21"/>
          <p:cNvSpPr txBox="1"/>
          <p:nvPr>
            <p:ph idx="1" type="body"/>
          </p:nvPr>
        </p:nvSpPr>
        <p:spPr>
          <a:xfrm>
            <a:off x="4716449" y="260350"/>
            <a:ext cx="4392600" cy="6264300"/>
          </a:xfrm>
          <a:prstGeom prst="rect">
            <a:avLst/>
          </a:prstGeom>
          <a:noFill/>
          <a:ln>
            <a:noFill/>
          </a:ln>
        </p:spPr>
        <p:txBody>
          <a:bodyPr anchorCtr="0" anchor="t" bIns="45700" lIns="91425" spcFirstLastPara="1" rIns="91425" wrap="square" tIns="45700">
            <a:noAutofit/>
          </a:bodyPr>
          <a:lstStyle/>
          <a:p>
            <a:pPr indent="0" lvl="0" marL="0" rtl="0" algn="l">
              <a:lnSpc>
                <a:spcPct val="80000"/>
              </a:lnSpc>
              <a:spcBef>
                <a:spcPts val="0"/>
              </a:spcBef>
              <a:spcAft>
                <a:spcPts val="0"/>
              </a:spcAft>
              <a:buClr>
                <a:schemeClr val="dk1"/>
              </a:buClr>
              <a:buSzPts val="1800"/>
              <a:buNone/>
            </a:pPr>
            <a:r>
              <a:rPr b="1" i="0" lang="en-US" sz="1800" u="none">
                <a:solidFill>
                  <a:schemeClr val="dk1"/>
                </a:solidFill>
                <a:latin typeface="Libre Franklin"/>
                <a:ea typeface="Libre Franklin"/>
                <a:cs typeface="Libre Franklin"/>
                <a:sym typeface="Libre Franklin"/>
              </a:rPr>
              <a:t>Це позитивний колір, що містить в собі всі кольори спектру.</a:t>
            </a:r>
            <a:endParaRPr/>
          </a:p>
          <a:p>
            <a:pPr indent="0" lvl="0" marL="0" rtl="0" algn="l">
              <a:lnSpc>
                <a:spcPct val="80000"/>
              </a:lnSpc>
              <a:spcBef>
                <a:spcPts val="800"/>
              </a:spcBef>
              <a:spcAft>
                <a:spcPts val="0"/>
              </a:spcAft>
              <a:buClr>
                <a:schemeClr val="dk1"/>
              </a:buClr>
              <a:buSzPts val="1800"/>
              <a:buNone/>
            </a:pPr>
            <a:r>
              <a:rPr b="1" i="0" lang="en-US" sz="1800" u="none">
                <a:solidFill>
                  <a:schemeClr val="dk1"/>
                </a:solidFill>
                <a:latin typeface="Libre Franklin"/>
                <a:ea typeface="Libre Franklin"/>
                <a:cs typeface="Libre Franklin"/>
                <a:sym typeface="Libre Franklin"/>
              </a:rPr>
              <a:t>Білий колір співвідноситься з духовністю. Психологи і цілителі часто </a:t>
            </a:r>
            <a:r>
              <a:rPr lang="en-US" sz="1800"/>
              <a:t>вдаються</a:t>
            </a:r>
            <a:r>
              <a:rPr b="1" i="0" lang="en-US" sz="1800" u="none">
                <a:solidFill>
                  <a:schemeClr val="dk1"/>
                </a:solidFill>
                <a:latin typeface="Libre Franklin"/>
                <a:ea typeface="Libre Franklin"/>
                <a:cs typeface="Libre Franklin"/>
                <a:sym typeface="Libre Franklin"/>
              </a:rPr>
              <a:t> до допомоги білого кольору в роботі з пацієнтами.</a:t>
            </a:r>
            <a:endParaRPr/>
          </a:p>
          <a:p>
            <a:pPr indent="0" lvl="0" marL="0" rtl="0" algn="l">
              <a:lnSpc>
                <a:spcPct val="80000"/>
              </a:lnSpc>
              <a:spcBef>
                <a:spcPts val="800"/>
              </a:spcBef>
              <a:spcAft>
                <a:spcPts val="0"/>
              </a:spcAft>
              <a:buClr>
                <a:schemeClr val="dk1"/>
              </a:buClr>
              <a:buSzPts val="1800"/>
              <a:buNone/>
            </a:pPr>
            <a:r>
              <a:rPr b="1" i="0" lang="en-US" sz="1800" u="none">
                <a:solidFill>
                  <a:schemeClr val="dk1"/>
                </a:solidFill>
                <a:latin typeface="Libre Franklin"/>
                <a:ea typeface="Libre Franklin"/>
                <a:cs typeface="Libre Franklin"/>
                <a:sym typeface="Libre Franklin"/>
              </a:rPr>
              <a:t> Білий заряджає енергією і очищає.</a:t>
            </a:r>
            <a:endParaRPr/>
          </a:p>
          <a:p>
            <a:pPr indent="0" lvl="0" marL="0" rtl="0" algn="l">
              <a:lnSpc>
                <a:spcPct val="80000"/>
              </a:lnSpc>
              <a:spcBef>
                <a:spcPts val="800"/>
              </a:spcBef>
              <a:spcAft>
                <a:spcPts val="0"/>
              </a:spcAft>
              <a:buClr>
                <a:schemeClr val="dk1"/>
              </a:buClr>
              <a:buSzPts val="1800"/>
              <a:buNone/>
            </a:pPr>
            <a:r>
              <a:rPr b="1" i="0" lang="en-US" sz="1800" u="none">
                <a:solidFill>
                  <a:schemeClr val="dk1"/>
                </a:solidFill>
                <a:latin typeface="Libre Franklin"/>
                <a:ea typeface="Libre Franklin"/>
                <a:cs typeface="Libre Franklin"/>
                <a:sym typeface="Libre Franklin"/>
              </a:rPr>
              <a:t>Коли ви невпевнені, який колір вам личить для лікування або вживання в повсякденному житті, зверніться до білого кольору.</a:t>
            </a:r>
            <a:endParaRPr/>
          </a:p>
          <a:p>
            <a:pPr indent="0" lvl="0" marL="0" rtl="0" algn="l">
              <a:lnSpc>
                <a:spcPct val="80000"/>
              </a:lnSpc>
              <a:spcBef>
                <a:spcPts val="800"/>
              </a:spcBef>
              <a:spcAft>
                <a:spcPts val="0"/>
              </a:spcAft>
              <a:buClr>
                <a:schemeClr val="dk1"/>
              </a:buClr>
              <a:buSzPts val="1800"/>
              <a:buNone/>
            </a:pPr>
            <a:r>
              <a:rPr b="1" i="0" lang="en-US" sz="1800" u="none">
                <a:solidFill>
                  <a:schemeClr val="dk1"/>
                </a:solidFill>
                <a:latin typeface="Libre Franklin"/>
                <a:ea typeface="Libre Franklin"/>
                <a:cs typeface="Libre Franklin"/>
                <a:sym typeface="Libre Franklin"/>
              </a:rPr>
              <a:t>Білий, так само як і чорний колір, рекомендується використовувати в поєднаннях з іншими кольорами.</a:t>
            </a:r>
            <a:endParaRPr/>
          </a:p>
          <a:p>
            <a:pPr indent="0" lvl="0" marL="0" rtl="0" algn="l">
              <a:lnSpc>
                <a:spcPct val="80000"/>
              </a:lnSpc>
              <a:spcBef>
                <a:spcPts val="800"/>
              </a:spcBef>
              <a:spcAft>
                <a:spcPts val="0"/>
              </a:spcAft>
              <a:buClr>
                <a:schemeClr val="dk1"/>
              </a:buClr>
              <a:buSzPts val="1800"/>
              <a:buNone/>
            </a:pPr>
            <a:r>
              <a:rPr b="1" i="0" lang="en-US" sz="1800" u="none">
                <a:solidFill>
                  <a:schemeClr val="dk1"/>
                </a:solidFill>
                <a:latin typeface="Libre Franklin"/>
                <a:ea typeface="Libre Franklin"/>
                <a:cs typeface="Libre Franklin"/>
                <a:sym typeface="Libre Franklin"/>
              </a:rPr>
              <a:t>Надлишок білого кольору може </a:t>
            </a:r>
            <a:r>
              <a:rPr lang="en-US" sz="1800"/>
              <a:t>призвести</a:t>
            </a:r>
            <a:r>
              <a:rPr b="1" i="0" lang="en-US" sz="1800" u="none">
                <a:solidFill>
                  <a:schemeClr val="dk1"/>
                </a:solidFill>
                <a:latin typeface="Libre Franklin"/>
                <a:ea typeface="Libre Franklin"/>
                <a:cs typeface="Libre Franklin"/>
                <a:sym typeface="Libre Franklin"/>
              </a:rPr>
              <a:t> до відчуття переваги або до відчуття власної неповноцінності.</a:t>
            </a:r>
            <a:endParaRPr/>
          </a:p>
        </p:txBody>
      </p:sp>
      <p:pic>
        <p:nvPicPr>
          <p:cNvPr descr="thumb image" id="266" name="Google Shape;266;p21"/>
          <p:cNvPicPr preferRelativeResize="0"/>
          <p:nvPr/>
        </p:nvPicPr>
        <p:blipFill rotWithShape="1">
          <a:blip r:embed="rId4">
            <a:alphaModFix/>
          </a:blip>
          <a:srcRect b="7433" l="25326" r="8194" t="-7434"/>
          <a:stretch/>
        </p:blipFill>
        <p:spPr>
          <a:xfrm>
            <a:off x="323850" y="1184275"/>
            <a:ext cx="4011612" cy="3398837"/>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22"/>
          <p:cNvSpPr txBox="1"/>
          <p:nvPr>
            <p:ph idx="1" type="body"/>
          </p:nvPr>
        </p:nvSpPr>
        <p:spPr>
          <a:xfrm>
            <a:off x="142875" y="115887"/>
            <a:ext cx="9001125" cy="554513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SzPts val="3200"/>
              <a:buFont typeface="Arial"/>
              <a:buNone/>
            </a:pPr>
            <a:r>
              <a:rPr b="1" i="0" lang="en-US" sz="3200" u="none" cap="none" strike="noStrike">
                <a:solidFill>
                  <a:schemeClr val="dk1"/>
                </a:solidFill>
                <a:latin typeface="Libre Franklin"/>
                <a:ea typeface="Libre Franklin"/>
                <a:cs typeface="Libre Franklin"/>
                <a:sym typeface="Libre Franklin"/>
              </a:rPr>
              <a:t> Щоб скористатися наявними можливостями хромотерапії, зовсім не обов'язково купувати дорогі пристрої. Удома можна використовувати навіть звичайні листи кольорового паперу. Виявляється, якщо протягом 10 хвилин дивитися на такий лист, розташований на відстані півтора метрів, цього вже буде достатньо, щоб стало змінюватися настрій, емоційний і гормональний фон.</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23"/>
          <p:cNvSpPr txBox="1"/>
          <p:nvPr>
            <p:ph type="ctrTitle"/>
          </p:nvPr>
        </p:nvSpPr>
        <p:spPr>
          <a:xfrm rot="-2460000">
            <a:off x="817562" y="1730375"/>
            <a:ext cx="5648325" cy="1204912"/>
          </a:xfrm>
          <a:prstGeom prst="rect">
            <a:avLst/>
          </a:prstGeom>
          <a:noFill/>
          <a:ln>
            <a:noFill/>
          </a:ln>
        </p:spPr>
        <p:txBody>
          <a:bodyPr anchorCtr="0" anchor="b" bIns="9125" lIns="91425" spcFirstLastPara="1" rIns="91425" wrap="square" tIns="45700">
            <a:noAutofit/>
          </a:bodyPr>
          <a:lstStyle/>
          <a:p>
            <a:pPr indent="0" lvl="0" marL="0" rtl="0" algn="l">
              <a:lnSpc>
                <a:spcPct val="100000"/>
              </a:lnSpc>
              <a:spcBef>
                <a:spcPts val="0"/>
              </a:spcBef>
              <a:spcAft>
                <a:spcPts val="0"/>
              </a:spcAft>
              <a:buClr>
                <a:schemeClr val="dk1"/>
              </a:buClr>
              <a:buSzPts val="3200"/>
              <a:buFont typeface="Libre Franklin Medium"/>
              <a:buNone/>
            </a:pPr>
            <a:br>
              <a:rPr b="0" i="0" lang="en-US" sz="3200" u="none">
                <a:solidFill>
                  <a:schemeClr val="dk1"/>
                </a:solidFill>
                <a:latin typeface="Libre Franklin Medium"/>
                <a:ea typeface="Libre Franklin Medium"/>
                <a:cs typeface="Libre Franklin Medium"/>
                <a:sym typeface="Libre Franklin Medium"/>
              </a:rPr>
            </a:br>
            <a:endParaRPr/>
          </a:p>
        </p:txBody>
      </p:sp>
      <p:sp>
        <p:nvSpPr>
          <p:cNvPr id="277" name="Google Shape;277;p23"/>
          <p:cNvSpPr txBox="1"/>
          <p:nvPr>
            <p:ph idx="1" type="subTitle"/>
          </p:nvPr>
        </p:nvSpPr>
        <p:spPr>
          <a:xfrm rot="-2940000">
            <a:off x="109537" y="177800"/>
            <a:ext cx="6091237" cy="2951162"/>
          </a:xfrm>
          <a:prstGeom prst="rect">
            <a:avLst/>
          </a:prstGeom>
          <a:noFill/>
          <a:ln>
            <a:noFill/>
          </a:ln>
        </p:spPr>
        <p:txBody>
          <a:bodyPr anchorCtr="0" anchor="t" bIns="45700" lIns="91425" spcFirstLastPara="1" rIns="91425" wrap="square" tIns="9125">
            <a:noAutofit/>
          </a:bodyPr>
          <a:lstStyle/>
          <a:p>
            <a:pPr indent="0" lvl="0" marL="0" rtl="0" algn="l">
              <a:lnSpc>
                <a:spcPct val="100000"/>
              </a:lnSpc>
              <a:spcBef>
                <a:spcPts val="0"/>
              </a:spcBef>
              <a:spcAft>
                <a:spcPts val="0"/>
              </a:spcAft>
              <a:buClr>
                <a:schemeClr val="dk1"/>
              </a:buClr>
              <a:buSzPts val="1000"/>
              <a:buNone/>
            </a:pPr>
            <a:r>
              <a:t/>
            </a:r>
            <a:endParaRPr b="0" i="0" sz="1000" u="none">
              <a:solidFill>
                <a:schemeClr val="dk1"/>
              </a:solidFill>
              <a:latin typeface="Libre Franklin"/>
              <a:ea typeface="Libre Franklin"/>
              <a:cs typeface="Libre Franklin"/>
              <a:sym typeface="Libre Franklin"/>
            </a:endParaRPr>
          </a:p>
          <a:p>
            <a:pPr indent="0" lvl="0" marL="0" rtl="0" algn="l">
              <a:lnSpc>
                <a:spcPct val="100000"/>
              </a:lnSpc>
              <a:spcBef>
                <a:spcPts val="800"/>
              </a:spcBef>
              <a:spcAft>
                <a:spcPts val="0"/>
              </a:spcAft>
              <a:buClr>
                <a:srgbClr val="C00000"/>
              </a:buClr>
              <a:buSzPts val="8000"/>
              <a:buNone/>
            </a:pPr>
            <a:r>
              <a:rPr b="1" i="0" lang="en-US" sz="8000" u="none">
                <a:solidFill>
                  <a:srgbClr val="C00000"/>
                </a:solidFill>
                <a:latin typeface="Times New Roman"/>
                <a:ea typeface="Times New Roman"/>
                <a:cs typeface="Times New Roman"/>
                <a:sym typeface="Times New Roman"/>
              </a:rPr>
              <a:t>ДЯ</a:t>
            </a:r>
            <a:r>
              <a:rPr b="1" i="0" lang="en-US" sz="7500" u="none">
                <a:solidFill>
                  <a:srgbClr val="C00000"/>
                </a:solidFill>
                <a:latin typeface="Times New Roman"/>
                <a:ea typeface="Times New Roman"/>
                <a:cs typeface="Times New Roman"/>
                <a:sym typeface="Times New Roman"/>
              </a:rPr>
              <a:t>КУЮ </a:t>
            </a:r>
            <a:endParaRPr/>
          </a:p>
          <a:p>
            <a:pPr indent="0" lvl="0" marL="0" rtl="0" algn="l">
              <a:lnSpc>
                <a:spcPct val="100000"/>
              </a:lnSpc>
              <a:spcBef>
                <a:spcPts val="800"/>
              </a:spcBef>
              <a:spcAft>
                <a:spcPts val="0"/>
              </a:spcAft>
              <a:buClr>
                <a:srgbClr val="C00000"/>
              </a:buClr>
              <a:buSzPts val="7500"/>
              <a:buNone/>
            </a:pPr>
            <a:r>
              <a:rPr b="1" i="0" lang="en-US" sz="7500" u="none">
                <a:solidFill>
                  <a:srgbClr val="C00000"/>
                </a:solidFill>
                <a:latin typeface="Times New Roman"/>
                <a:ea typeface="Times New Roman"/>
                <a:cs typeface="Times New Roman"/>
                <a:sym typeface="Times New Roman"/>
              </a:rPr>
              <a:t>ЗА УВАГУ!</a:t>
            </a:r>
            <a:endParaRPr/>
          </a:p>
        </p:txBody>
      </p:sp>
    </p:spTree>
  </p:cSld>
  <p:clrMapOvr>
    <a:masterClrMapping/>
  </p:clrMapOvr>
</p:sld>
</file>

<file path=ppt/theme/theme1.xml><?xml version="1.0" encoding="utf-8"?>
<a:theme xmlns:a="http://schemas.openxmlformats.org/drawingml/2006/main" xmlns:r="http://schemas.openxmlformats.org/officeDocument/2006/relationships" name="Углы">
  <a:themeElements>
    <a:clrScheme name="Аптека">
      <a:dk1>
        <a:srgbClr val="000000"/>
      </a:dk1>
      <a:lt1>
        <a:srgbClr val="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4_Углы">
  <a:themeElements>
    <a:clrScheme name="Аптека">
      <a:dk1>
        <a:srgbClr val="000000"/>
      </a:dk1>
      <a:lt1>
        <a:srgbClr val="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1_Углы">
  <a:themeElements>
    <a:clrScheme name="Аптека">
      <a:dk1>
        <a:srgbClr val="000000"/>
      </a:dk1>
      <a:lt1>
        <a:srgbClr val="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3_Углы">
  <a:themeElements>
    <a:clrScheme name="Аптека">
      <a:dk1>
        <a:srgbClr val="000000"/>
      </a:dk1>
      <a:lt1>
        <a:srgbClr val="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2_Углы">
  <a:themeElements>
    <a:clrScheme name="Аптека">
      <a:dk1>
        <a:srgbClr val="000000"/>
      </a:dk1>
      <a:lt1>
        <a:srgbClr val="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2012-12-01T07:27:02Z</dcterms:created>
  <dc:creator>User</dc:creator>
</cp:coreProperties>
</file>